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9" r:id="rId3"/>
    <p:sldId id="260" r:id="rId4"/>
    <p:sldId id="262" r:id="rId5"/>
    <p:sldId id="263" r:id="rId6"/>
    <p:sldId id="268" r:id="rId7"/>
    <p:sldId id="269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ain" id="{5CD229EF-4910-49CD-A3C8-3ADB38048F36}">
          <p14:sldIdLst>
            <p14:sldId id="256"/>
            <p14:sldId id="259"/>
            <p14:sldId id="260"/>
            <p14:sldId id="262"/>
            <p14:sldId id="263"/>
            <p14:sldId id="268"/>
            <p14:sldId id="26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A78EB68-D5CD-5EB4-49C4-5952FAE1D6C3}" name="WANG Yu" initials="WY" userId="S::ywangji@connect.ust.hk::d10e3910-663a-4978-a8d2-38f9f8c8adfe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Yu WANG" initials="YW" lastIdx="1" clrIdx="0">
    <p:extLst>
      <p:ext uri="{19B8F6BF-5375-455C-9EA6-DF929625EA0E}">
        <p15:presenceInfo xmlns:p15="http://schemas.microsoft.com/office/powerpoint/2012/main" userId="Yu WANG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003974"/>
    <a:srgbClr val="7AC26C"/>
    <a:srgbClr val="FB299A"/>
    <a:srgbClr val="FE3331"/>
    <a:srgbClr val="FEFAAA"/>
    <a:srgbClr val="FFFFA8"/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EA838A0-1A16-467D-953D-406AC6B390E8}" v="2917" dt="2022-07-14T09:16:59.37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中度样式 2 - 强调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19" autoAdjust="0"/>
    <p:restoredTop sz="95082" autoAdjust="0"/>
  </p:normalViewPr>
  <p:slideViewPr>
    <p:cSldViewPr snapToGrid="0">
      <p:cViewPr varScale="1">
        <p:scale>
          <a:sx n="68" d="100"/>
          <a:sy n="68" d="100"/>
        </p:scale>
        <p:origin x="1253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17" Type="http://schemas.microsoft.com/office/2018/10/relationships/authors" Target="author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Yu WANG" userId="d10e3910-663a-4978-a8d2-38f9f8c8adfe" providerId="ADAL" clId="{97458A94-A16A-4355-80EC-270595C23C51}"/>
    <pc:docChg chg="undo custSel addSld delSld modSld sldOrd delSection modSection">
      <pc:chgData name="Yu WANG" userId="d10e3910-663a-4978-a8d2-38f9f8c8adfe" providerId="ADAL" clId="{97458A94-A16A-4355-80EC-270595C23C51}" dt="2022-01-11T06:16:20.109" v="2272" actId="20577"/>
      <pc:docMkLst>
        <pc:docMk/>
      </pc:docMkLst>
      <pc:sldChg chg="del">
        <pc:chgData name="Yu WANG" userId="d10e3910-663a-4978-a8d2-38f9f8c8adfe" providerId="ADAL" clId="{97458A94-A16A-4355-80EC-270595C23C51}" dt="2022-01-11T05:45:20.455" v="2168" actId="47"/>
        <pc:sldMkLst>
          <pc:docMk/>
          <pc:sldMk cId="3764468744" sldId="292"/>
        </pc:sldMkLst>
      </pc:sldChg>
      <pc:sldChg chg="addSp delSp modSp mod">
        <pc:chgData name="Yu WANG" userId="d10e3910-663a-4978-a8d2-38f9f8c8adfe" providerId="ADAL" clId="{97458A94-A16A-4355-80EC-270595C23C51}" dt="2022-01-11T05:45:16.935" v="2167" actId="1076"/>
        <pc:sldMkLst>
          <pc:docMk/>
          <pc:sldMk cId="837860268" sldId="293"/>
        </pc:sldMkLst>
        <pc:spChg chg="add mod">
          <ac:chgData name="Yu WANG" userId="d10e3910-663a-4978-a8d2-38f9f8c8adfe" providerId="ADAL" clId="{97458A94-A16A-4355-80EC-270595C23C51}" dt="2022-01-11T05:45:02.191" v="2164" actId="20577"/>
          <ac:spMkLst>
            <pc:docMk/>
            <pc:sldMk cId="837860268" sldId="293"/>
            <ac:spMk id="4" creationId="{6DE954B3-C303-4219-8FF9-5AF6D1EEC2B5}"/>
          </ac:spMkLst>
        </pc:spChg>
        <pc:spChg chg="mod">
          <ac:chgData name="Yu WANG" userId="d10e3910-663a-4978-a8d2-38f9f8c8adfe" providerId="ADAL" clId="{97458A94-A16A-4355-80EC-270595C23C51}" dt="2022-01-11T05:35:07.699" v="1708" actId="1076"/>
          <ac:spMkLst>
            <pc:docMk/>
            <pc:sldMk cId="837860268" sldId="293"/>
            <ac:spMk id="29" creationId="{DA14CD66-43A0-475D-8566-78EEB6357D9C}"/>
          </ac:spMkLst>
        </pc:spChg>
        <pc:spChg chg="mod">
          <ac:chgData name="Yu WANG" userId="d10e3910-663a-4978-a8d2-38f9f8c8adfe" providerId="ADAL" clId="{97458A94-A16A-4355-80EC-270595C23C51}" dt="2022-01-11T05:35:07.699" v="1708" actId="1076"/>
          <ac:spMkLst>
            <pc:docMk/>
            <pc:sldMk cId="837860268" sldId="293"/>
            <ac:spMk id="30" creationId="{5940003E-64B5-4D48-92C2-5082975EE51E}"/>
          </ac:spMkLst>
        </pc:spChg>
        <pc:spChg chg="mod">
          <ac:chgData name="Yu WANG" userId="d10e3910-663a-4978-a8d2-38f9f8c8adfe" providerId="ADAL" clId="{97458A94-A16A-4355-80EC-270595C23C51}" dt="2022-01-11T05:35:07.699" v="1708" actId="1076"/>
          <ac:spMkLst>
            <pc:docMk/>
            <pc:sldMk cId="837860268" sldId="293"/>
            <ac:spMk id="31" creationId="{9BADDAB5-AF97-4178-9A92-F8898A01EBEC}"/>
          </ac:spMkLst>
        </pc:spChg>
        <pc:spChg chg="mod">
          <ac:chgData name="Yu WANG" userId="d10e3910-663a-4978-a8d2-38f9f8c8adfe" providerId="ADAL" clId="{97458A94-A16A-4355-80EC-270595C23C51}" dt="2022-01-11T05:38:32.043" v="2029" actId="1076"/>
          <ac:spMkLst>
            <pc:docMk/>
            <pc:sldMk cId="837860268" sldId="293"/>
            <ac:spMk id="33" creationId="{223CF993-A909-483B-BE0C-DB2B7177182F}"/>
          </ac:spMkLst>
        </pc:spChg>
        <pc:spChg chg="mod">
          <ac:chgData name="Yu WANG" userId="d10e3910-663a-4978-a8d2-38f9f8c8adfe" providerId="ADAL" clId="{97458A94-A16A-4355-80EC-270595C23C51}" dt="2022-01-11T05:35:07.699" v="1708" actId="1076"/>
          <ac:spMkLst>
            <pc:docMk/>
            <pc:sldMk cId="837860268" sldId="293"/>
            <ac:spMk id="34" creationId="{6C593AE4-4304-4FBD-9BA4-CC75C48B7693}"/>
          </ac:spMkLst>
        </pc:spChg>
        <pc:spChg chg="mod">
          <ac:chgData name="Yu WANG" userId="d10e3910-663a-4978-a8d2-38f9f8c8adfe" providerId="ADAL" clId="{97458A94-A16A-4355-80EC-270595C23C51}" dt="2022-01-11T05:35:07.699" v="1708" actId="1076"/>
          <ac:spMkLst>
            <pc:docMk/>
            <pc:sldMk cId="837860268" sldId="293"/>
            <ac:spMk id="35" creationId="{FFAC3412-ABEE-4C0D-A6ED-6E4DF72CB4CF}"/>
          </ac:spMkLst>
        </pc:spChg>
        <pc:spChg chg="mod">
          <ac:chgData name="Yu WANG" userId="d10e3910-663a-4978-a8d2-38f9f8c8adfe" providerId="ADAL" clId="{97458A94-A16A-4355-80EC-270595C23C51}" dt="2022-01-11T05:38:35.912" v="2030" actId="1076"/>
          <ac:spMkLst>
            <pc:docMk/>
            <pc:sldMk cId="837860268" sldId="293"/>
            <ac:spMk id="36" creationId="{00954B0B-9553-4C32-A9B1-2A49053A6688}"/>
          </ac:spMkLst>
        </pc:spChg>
        <pc:spChg chg="del mod">
          <ac:chgData name="Yu WANG" userId="d10e3910-663a-4978-a8d2-38f9f8c8adfe" providerId="ADAL" clId="{97458A94-A16A-4355-80EC-270595C23C51}" dt="2022-01-11T05:35:10.290" v="1709" actId="478"/>
          <ac:spMkLst>
            <pc:docMk/>
            <pc:sldMk cId="837860268" sldId="293"/>
            <ac:spMk id="40" creationId="{A25B80DF-FCBA-4554-9096-A7A96DFE81E0}"/>
          </ac:spMkLst>
        </pc:spChg>
        <pc:picChg chg="add del mod modCrop">
          <ac:chgData name="Yu WANG" userId="d10e3910-663a-4978-a8d2-38f9f8c8adfe" providerId="ADAL" clId="{97458A94-A16A-4355-80EC-270595C23C51}" dt="2022-01-11T05:44:45.796" v="2157" actId="478"/>
          <ac:picMkLst>
            <pc:docMk/>
            <pc:sldMk cId="837860268" sldId="293"/>
            <ac:picMk id="5" creationId="{ACA79043-4C92-40BC-AE5D-3CF20A8AAC5A}"/>
          </ac:picMkLst>
        </pc:picChg>
        <pc:picChg chg="add del mod modCrop">
          <ac:chgData name="Yu WANG" userId="d10e3910-663a-4978-a8d2-38f9f8c8adfe" providerId="ADAL" clId="{97458A94-A16A-4355-80EC-270595C23C51}" dt="2022-01-11T05:44:46.748" v="2158" actId="478"/>
          <ac:picMkLst>
            <pc:docMk/>
            <pc:sldMk cId="837860268" sldId="293"/>
            <ac:picMk id="17" creationId="{D7669065-96D5-4151-9204-AB574BDC38FD}"/>
          </ac:picMkLst>
        </pc:picChg>
        <pc:picChg chg="add del mod modCrop">
          <ac:chgData name="Yu WANG" userId="d10e3910-663a-4978-a8d2-38f9f8c8adfe" providerId="ADAL" clId="{97458A94-A16A-4355-80EC-270595C23C51}" dt="2022-01-11T05:44:48.262" v="2159" actId="478"/>
          <ac:picMkLst>
            <pc:docMk/>
            <pc:sldMk cId="837860268" sldId="293"/>
            <ac:picMk id="18" creationId="{177B756E-2696-48FC-B3CF-2916D29D8D11}"/>
          </ac:picMkLst>
        </pc:picChg>
        <pc:picChg chg="add mod">
          <ac:chgData name="Yu WANG" userId="d10e3910-663a-4978-a8d2-38f9f8c8adfe" providerId="ADAL" clId="{97458A94-A16A-4355-80EC-270595C23C51}" dt="2022-01-11T05:45:16.935" v="2167" actId="1076"/>
          <ac:picMkLst>
            <pc:docMk/>
            <pc:sldMk cId="837860268" sldId="293"/>
            <ac:picMk id="19" creationId="{732256E5-7DE5-4A94-95CB-956505C47A82}"/>
          </ac:picMkLst>
        </pc:picChg>
        <pc:cxnChg chg="mod">
          <ac:chgData name="Yu WANG" userId="d10e3910-663a-4978-a8d2-38f9f8c8adfe" providerId="ADAL" clId="{97458A94-A16A-4355-80EC-270595C23C51}" dt="2022-01-11T05:35:07.699" v="1708" actId="1076"/>
          <ac:cxnSpMkLst>
            <pc:docMk/>
            <pc:sldMk cId="837860268" sldId="293"/>
            <ac:cxnSpMk id="37" creationId="{358546FB-D6A5-4E12-B891-CB4979CBAFCD}"/>
          </ac:cxnSpMkLst>
        </pc:cxnChg>
        <pc:cxnChg chg="mod">
          <ac:chgData name="Yu WANG" userId="d10e3910-663a-4978-a8d2-38f9f8c8adfe" providerId="ADAL" clId="{97458A94-A16A-4355-80EC-270595C23C51}" dt="2022-01-11T05:35:07.699" v="1708" actId="1076"/>
          <ac:cxnSpMkLst>
            <pc:docMk/>
            <pc:sldMk cId="837860268" sldId="293"/>
            <ac:cxnSpMk id="38" creationId="{14B98C5B-023C-405B-B8E9-A8AFD53C0A4E}"/>
          </ac:cxnSpMkLst>
        </pc:cxnChg>
        <pc:cxnChg chg="mod">
          <ac:chgData name="Yu WANG" userId="d10e3910-663a-4978-a8d2-38f9f8c8adfe" providerId="ADAL" clId="{97458A94-A16A-4355-80EC-270595C23C51}" dt="2022-01-11T05:35:07.699" v="1708" actId="1076"/>
          <ac:cxnSpMkLst>
            <pc:docMk/>
            <pc:sldMk cId="837860268" sldId="293"/>
            <ac:cxnSpMk id="39" creationId="{AFBB701F-9568-48DF-8168-8B3292858183}"/>
          </ac:cxnSpMkLst>
        </pc:cxnChg>
      </pc:sldChg>
      <pc:sldChg chg="addSp delSp modSp mod delCm">
        <pc:chgData name="Yu WANG" userId="d10e3910-663a-4978-a8d2-38f9f8c8adfe" providerId="ADAL" clId="{97458A94-A16A-4355-80EC-270595C23C51}" dt="2022-01-11T01:58:17.141" v="144" actId="58"/>
        <pc:sldMkLst>
          <pc:docMk/>
          <pc:sldMk cId="266843535" sldId="300"/>
        </pc:sldMkLst>
        <pc:spChg chg="mod">
          <ac:chgData name="Yu WANG" userId="d10e3910-663a-4978-a8d2-38f9f8c8adfe" providerId="ADAL" clId="{97458A94-A16A-4355-80EC-270595C23C51}" dt="2022-01-11T01:58:17.141" v="144" actId="58"/>
          <ac:spMkLst>
            <pc:docMk/>
            <pc:sldMk cId="266843535" sldId="300"/>
            <ac:spMk id="8" creationId="{BD9F1E19-2F91-4105-8A78-A50AB4122271}"/>
          </ac:spMkLst>
        </pc:spChg>
        <pc:spChg chg="mod">
          <ac:chgData name="Yu WANG" userId="d10e3910-663a-4978-a8d2-38f9f8c8adfe" providerId="ADAL" clId="{97458A94-A16A-4355-80EC-270595C23C51}" dt="2022-01-11T01:33:23.036" v="22" actId="20577"/>
          <ac:spMkLst>
            <pc:docMk/>
            <pc:sldMk cId="266843535" sldId="300"/>
            <ac:spMk id="14" creationId="{40DE5C43-1F48-4BDA-BE12-AD9728B26F89}"/>
          </ac:spMkLst>
        </pc:spChg>
        <pc:spChg chg="mod">
          <ac:chgData name="Yu WANG" userId="d10e3910-663a-4978-a8d2-38f9f8c8adfe" providerId="ADAL" clId="{97458A94-A16A-4355-80EC-270595C23C51}" dt="2022-01-11T01:33:58.228" v="35" actId="1076"/>
          <ac:spMkLst>
            <pc:docMk/>
            <pc:sldMk cId="266843535" sldId="300"/>
            <ac:spMk id="15" creationId="{885DDD59-9F18-4E53-852C-407160ADCF79}"/>
          </ac:spMkLst>
        </pc:spChg>
        <pc:picChg chg="del">
          <ac:chgData name="Yu WANG" userId="d10e3910-663a-4978-a8d2-38f9f8c8adfe" providerId="ADAL" clId="{97458A94-A16A-4355-80EC-270595C23C51}" dt="2022-01-11T01:30:57.169" v="10" actId="478"/>
          <ac:picMkLst>
            <pc:docMk/>
            <pc:sldMk cId="266843535" sldId="300"/>
            <ac:picMk id="7" creationId="{E3E72737-E9E4-445F-9598-11E354B4F49F}"/>
          </ac:picMkLst>
        </pc:picChg>
        <pc:picChg chg="add mod ord">
          <ac:chgData name="Yu WANG" userId="d10e3910-663a-4978-a8d2-38f9f8c8adfe" providerId="ADAL" clId="{97458A94-A16A-4355-80EC-270595C23C51}" dt="2022-01-11T01:36:52.077" v="66" actId="1076"/>
          <ac:picMkLst>
            <pc:docMk/>
            <pc:sldMk cId="266843535" sldId="300"/>
            <ac:picMk id="10" creationId="{800AFBE2-03C8-48DE-915E-5F5A5F3BB2AC}"/>
          </ac:picMkLst>
        </pc:picChg>
        <pc:cxnChg chg="mod">
          <ac:chgData name="Yu WANG" userId="d10e3910-663a-4978-a8d2-38f9f8c8adfe" providerId="ADAL" clId="{97458A94-A16A-4355-80EC-270595C23C51}" dt="2022-01-11T01:32:40.668" v="14" actId="1076"/>
          <ac:cxnSpMkLst>
            <pc:docMk/>
            <pc:sldMk cId="266843535" sldId="300"/>
            <ac:cxnSpMk id="6" creationId="{1F43FE83-838C-43E1-AC66-E47C94C8AC35}"/>
          </ac:cxnSpMkLst>
        </pc:cxnChg>
        <pc:cxnChg chg="mod">
          <ac:chgData name="Yu WANG" userId="d10e3910-663a-4978-a8d2-38f9f8c8adfe" providerId="ADAL" clId="{97458A94-A16A-4355-80EC-270595C23C51}" dt="2022-01-11T01:34:02.788" v="36" actId="1076"/>
          <ac:cxnSpMkLst>
            <pc:docMk/>
            <pc:sldMk cId="266843535" sldId="300"/>
            <ac:cxnSpMk id="13" creationId="{8D4AB535-6BD1-4EE7-8C3A-66CB653F0346}"/>
          </ac:cxnSpMkLst>
        </pc:cxnChg>
        <pc:cxnChg chg="mod">
          <ac:chgData name="Yu WANG" userId="d10e3910-663a-4978-a8d2-38f9f8c8adfe" providerId="ADAL" clId="{97458A94-A16A-4355-80EC-270595C23C51}" dt="2022-01-11T01:33:52.407" v="34" actId="1076"/>
          <ac:cxnSpMkLst>
            <pc:docMk/>
            <pc:sldMk cId="266843535" sldId="300"/>
            <ac:cxnSpMk id="17" creationId="{96FFA1DB-8C38-444F-9798-35A6A7E2BE8C}"/>
          </ac:cxnSpMkLst>
        </pc:cxnChg>
        <pc:cxnChg chg="del mod">
          <ac:chgData name="Yu WANG" userId="d10e3910-663a-4978-a8d2-38f9f8c8adfe" providerId="ADAL" clId="{97458A94-A16A-4355-80EC-270595C23C51}" dt="2022-01-11T01:35:27.355" v="62" actId="478"/>
          <ac:cxnSpMkLst>
            <pc:docMk/>
            <pc:sldMk cId="266843535" sldId="300"/>
            <ac:cxnSpMk id="18" creationId="{4F504FED-65DD-4789-B533-AA65CC5BE27E}"/>
          </ac:cxnSpMkLst>
        </pc:cxnChg>
        <pc:cxnChg chg="add mod">
          <ac:chgData name="Yu WANG" userId="d10e3910-663a-4978-a8d2-38f9f8c8adfe" providerId="ADAL" clId="{97458A94-A16A-4355-80EC-270595C23C51}" dt="2022-01-11T01:36:49.861" v="64" actId="1076"/>
          <ac:cxnSpMkLst>
            <pc:docMk/>
            <pc:sldMk cId="266843535" sldId="300"/>
            <ac:cxnSpMk id="24" creationId="{AC22D9B1-4A7A-40B0-B296-F7742B01EF05}"/>
          </ac:cxnSpMkLst>
        </pc:cxnChg>
      </pc:sldChg>
      <pc:sldChg chg="del">
        <pc:chgData name="Yu WANG" userId="d10e3910-663a-4978-a8d2-38f9f8c8adfe" providerId="ADAL" clId="{97458A94-A16A-4355-80EC-270595C23C51}" dt="2022-01-11T05:21:41.925" v="1667" actId="2696"/>
        <pc:sldMkLst>
          <pc:docMk/>
          <pc:sldMk cId="770819073" sldId="301"/>
        </pc:sldMkLst>
      </pc:sldChg>
      <pc:sldChg chg="addSp delSp modSp mod modShow">
        <pc:chgData name="Yu WANG" userId="d10e3910-663a-4978-a8d2-38f9f8c8adfe" providerId="ADAL" clId="{97458A94-A16A-4355-80EC-270595C23C51}" dt="2022-01-11T05:53:40.577" v="2183" actId="729"/>
        <pc:sldMkLst>
          <pc:docMk/>
          <pc:sldMk cId="1986656728" sldId="311"/>
        </pc:sldMkLst>
        <pc:picChg chg="add del mod">
          <ac:chgData name="Yu WANG" userId="d10e3910-663a-4978-a8d2-38f9f8c8adfe" providerId="ADAL" clId="{97458A94-A16A-4355-80EC-270595C23C51}" dt="2022-01-11T05:43:00.175" v="2131" actId="21"/>
          <ac:picMkLst>
            <pc:docMk/>
            <pc:sldMk cId="1986656728" sldId="311"/>
            <ac:picMk id="4" creationId="{F5701EBD-0D1F-434B-9FA4-C7B1299C6A10}"/>
          </ac:picMkLst>
        </pc:picChg>
      </pc:sldChg>
      <pc:sldChg chg="delSp del mod">
        <pc:chgData name="Yu WANG" userId="d10e3910-663a-4978-a8d2-38f9f8c8adfe" providerId="ADAL" clId="{97458A94-A16A-4355-80EC-270595C23C51}" dt="2022-01-11T05:25:27.338" v="1706" actId="47"/>
        <pc:sldMkLst>
          <pc:docMk/>
          <pc:sldMk cId="3500441007" sldId="313"/>
        </pc:sldMkLst>
        <pc:picChg chg="del">
          <ac:chgData name="Yu WANG" userId="d10e3910-663a-4978-a8d2-38f9f8c8adfe" providerId="ADAL" clId="{97458A94-A16A-4355-80EC-270595C23C51}" dt="2022-01-11T05:22:03.814" v="1668" actId="478"/>
          <ac:picMkLst>
            <pc:docMk/>
            <pc:sldMk cId="3500441007" sldId="313"/>
            <ac:picMk id="10" creationId="{0EE381BE-C33D-4785-8908-85C6D1ECC239}"/>
          </ac:picMkLst>
        </pc:picChg>
      </pc:sldChg>
      <pc:sldChg chg="del">
        <pc:chgData name="Yu WANG" userId="d10e3910-663a-4978-a8d2-38f9f8c8adfe" providerId="ADAL" clId="{97458A94-A16A-4355-80EC-270595C23C51}" dt="2022-01-11T05:25:30.946" v="1707" actId="47"/>
        <pc:sldMkLst>
          <pc:docMk/>
          <pc:sldMk cId="966755326" sldId="314"/>
        </pc:sldMkLst>
      </pc:sldChg>
      <pc:sldChg chg="del">
        <pc:chgData name="Yu WANG" userId="d10e3910-663a-4978-a8d2-38f9f8c8adfe" providerId="ADAL" clId="{97458A94-A16A-4355-80EC-270595C23C51}" dt="2022-01-11T05:25:25.895" v="1705" actId="47"/>
        <pc:sldMkLst>
          <pc:docMk/>
          <pc:sldMk cId="372928988" sldId="316"/>
        </pc:sldMkLst>
      </pc:sldChg>
      <pc:sldChg chg="addSp delSp modSp mod delCm">
        <pc:chgData name="Yu WANG" userId="d10e3910-663a-4978-a8d2-38f9f8c8adfe" providerId="ADAL" clId="{97458A94-A16A-4355-80EC-270595C23C51}" dt="2022-01-11T05:44:39.104" v="2156" actId="1076"/>
        <pc:sldMkLst>
          <pc:docMk/>
          <pc:sldMk cId="2280927586" sldId="317"/>
        </pc:sldMkLst>
        <pc:spChg chg="del">
          <ac:chgData name="Yu WANG" userId="d10e3910-663a-4978-a8d2-38f9f8c8adfe" providerId="ADAL" clId="{97458A94-A16A-4355-80EC-270595C23C51}" dt="2022-01-11T05:40:27.442" v="2119" actId="478"/>
          <ac:spMkLst>
            <pc:docMk/>
            <pc:sldMk cId="2280927586" sldId="317"/>
            <ac:spMk id="4" creationId="{08CC9011-3EEB-4B5E-8B40-CD0A9AC9A361}"/>
          </ac:spMkLst>
        </pc:spChg>
        <pc:spChg chg="add mod">
          <ac:chgData name="Yu WANG" userId="d10e3910-663a-4978-a8d2-38f9f8c8adfe" providerId="ADAL" clId="{97458A94-A16A-4355-80EC-270595C23C51}" dt="2022-01-11T01:13:10.280" v="4" actId="1076"/>
          <ac:spMkLst>
            <pc:docMk/>
            <pc:sldMk cId="2280927586" sldId="317"/>
            <ac:spMk id="16" creationId="{93585BB8-58E9-4453-A4F3-CCD22BEAC094}"/>
          </ac:spMkLst>
        </pc:spChg>
        <pc:picChg chg="add mod">
          <ac:chgData name="Yu WANG" userId="d10e3910-663a-4978-a8d2-38f9f8c8adfe" providerId="ADAL" clId="{97458A94-A16A-4355-80EC-270595C23C51}" dt="2022-01-11T05:44:32.288" v="2154" actId="1076"/>
          <ac:picMkLst>
            <pc:docMk/>
            <pc:sldMk cId="2280927586" sldId="317"/>
            <ac:picMk id="17" creationId="{FC3E203D-88F2-4606-8245-DEDD98EFC34A}"/>
          </ac:picMkLst>
        </pc:picChg>
        <pc:picChg chg="add mod">
          <ac:chgData name="Yu WANG" userId="d10e3910-663a-4978-a8d2-38f9f8c8adfe" providerId="ADAL" clId="{97458A94-A16A-4355-80EC-270595C23C51}" dt="2022-01-11T05:44:35.858" v="2155" actId="1076"/>
          <ac:picMkLst>
            <pc:docMk/>
            <pc:sldMk cId="2280927586" sldId="317"/>
            <ac:picMk id="18" creationId="{04FD94D0-113F-4BE1-B611-5E7FEFC32978}"/>
          </ac:picMkLst>
        </pc:picChg>
        <pc:picChg chg="add mod">
          <ac:chgData name="Yu WANG" userId="d10e3910-663a-4978-a8d2-38f9f8c8adfe" providerId="ADAL" clId="{97458A94-A16A-4355-80EC-270595C23C51}" dt="2022-01-11T05:44:39.104" v="2156" actId="1076"/>
          <ac:picMkLst>
            <pc:docMk/>
            <pc:sldMk cId="2280927586" sldId="317"/>
            <ac:picMk id="19" creationId="{37164012-B2DA-4920-A63C-10ED6AE2E713}"/>
          </ac:picMkLst>
        </pc:picChg>
      </pc:sldChg>
      <pc:sldChg chg="addSp delSp modSp mod ord">
        <pc:chgData name="Yu WANG" userId="d10e3910-663a-4978-a8d2-38f9f8c8adfe" providerId="ADAL" clId="{97458A94-A16A-4355-80EC-270595C23C51}" dt="2022-01-11T05:20:18.161" v="1659" actId="58"/>
        <pc:sldMkLst>
          <pc:docMk/>
          <pc:sldMk cId="3850662717" sldId="318"/>
        </pc:sldMkLst>
        <pc:spChg chg="mod">
          <ac:chgData name="Yu WANG" userId="d10e3910-663a-4978-a8d2-38f9f8c8adfe" providerId="ADAL" clId="{97458A94-A16A-4355-80EC-270595C23C51}" dt="2022-01-11T02:58:26.070" v="931" actId="58"/>
          <ac:spMkLst>
            <pc:docMk/>
            <pc:sldMk cId="3850662717" sldId="318"/>
            <ac:spMk id="2" creationId="{BE441A04-1A9D-482E-9330-E21B50DC49BF}"/>
          </ac:spMkLst>
        </pc:spChg>
        <pc:graphicFrameChg chg="add mod modGraphic">
          <ac:chgData name="Yu WANG" userId="d10e3910-663a-4978-a8d2-38f9f8c8adfe" providerId="ADAL" clId="{97458A94-A16A-4355-80EC-270595C23C51}" dt="2022-01-11T05:20:18.161" v="1659" actId="58"/>
          <ac:graphicFrameMkLst>
            <pc:docMk/>
            <pc:sldMk cId="3850662717" sldId="318"/>
            <ac:graphicFrameMk id="10" creationId="{7AFA8A04-449D-4126-9A96-F84194F3374B}"/>
          </ac:graphicFrameMkLst>
        </pc:graphicFrameChg>
        <pc:picChg chg="add mod">
          <ac:chgData name="Yu WANG" userId="d10e3910-663a-4978-a8d2-38f9f8c8adfe" providerId="ADAL" clId="{97458A94-A16A-4355-80EC-270595C23C51}" dt="2022-01-11T03:06:43.430" v="1014"/>
          <ac:picMkLst>
            <pc:docMk/>
            <pc:sldMk cId="3850662717" sldId="318"/>
            <ac:picMk id="4" creationId="{7417E897-59B9-41FA-8581-70EA23680C81}"/>
          </ac:picMkLst>
        </pc:picChg>
        <pc:picChg chg="add del mod">
          <ac:chgData name="Yu WANG" userId="d10e3910-663a-4978-a8d2-38f9f8c8adfe" providerId="ADAL" clId="{97458A94-A16A-4355-80EC-270595C23C51}" dt="2022-01-11T04:27:48.839" v="1351" actId="478"/>
          <ac:picMkLst>
            <pc:docMk/>
            <pc:sldMk cId="3850662717" sldId="318"/>
            <ac:picMk id="5" creationId="{B276706E-DA9D-4982-820A-36A7DFD6CD67}"/>
          </ac:picMkLst>
        </pc:picChg>
        <pc:picChg chg="add mod">
          <ac:chgData name="Yu WANG" userId="d10e3910-663a-4978-a8d2-38f9f8c8adfe" providerId="ADAL" clId="{97458A94-A16A-4355-80EC-270595C23C51}" dt="2022-01-11T04:35:06.144" v="1488" actId="1076"/>
          <ac:picMkLst>
            <pc:docMk/>
            <pc:sldMk cId="3850662717" sldId="318"/>
            <ac:picMk id="6" creationId="{E605EF93-9F75-4154-B78B-0BD416C79E8F}"/>
          </ac:picMkLst>
        </pc:picChg>
        <pc:picChg chg="add del mod">
          <ac:chgData name="Yu WANG" userId="d10e3910-663a-4978-a8d2-38f9f8c8adfe" providerId="ADAL" clId="{97458A94-A16A-4355-80EC-270595C23C51}" dt="2022-01-11T04:34:56.034" v="1483" actId="478"/>
          <ac:picMkLst>
            <pc:docMk/>
            <pc:sldMk cId="3850662717" sldId="318"/>
            <ac:picMk id="7" creationId="{257A5412-BA99-4251-880B-598D9712F8D7}"/>
          </ac:picMkLst>
        </pc:picChg>
        <pc:picChg chg="add mod">
          <ac:chgData name="Yu WANG" userId="d10e3910-663a-4978-a8d2-38f9f8c8adfe" providerId="ADAL" clId="{97458A94-A16A-4355-80EC-270595C23C51}" dt="2022-01-11T04:27:57.331" v="1355" actId="14100"/>
          <ac:picMkLst>
            <pc:docMk/>
            <pc:sldMk cId="3850662717" sldId="318"/>
            <ac:picMk id="9" creationId="{0F362D24-2D82-40EE-B9FC-9F59A4885A2F}"/>
          </ac:picMkLst>
        </pc:picChg>
        <pc:picChg chg="add mod">
          <ac:chgData name="Yu WANG" userId="d10e3910-663a-4978-a8d2-38f9f8c8adfe" providerId="ADAL" clId="{97458A94-A16A-4355-80EC-270595C23C51}" dt="2022-01-11T04:35:08.714" v="1489" actId="1076"/>
          <ac:picMkLst>
            <pc:docMk/>
            <pc:sldMk cId="3850662717" sldId="318"/>
            <ac:picMk id="12" creationId="{CFA04E22-DEB3-41EC-9DFE-A7B988B288BC}"/>
          </ac:picMkLst>
        </pc:picChg>
      </pc:sldChg>
      <pc:sldChg chg="delSp del mod">
        <pc:chgData name="Yu WANG" userId="d10e3910-663a-4978-a8d2-38f9f8c8adfe" providerId="ADAL" clId="{97458A94-A16A-4355-80EC-270595C23C51}" dt="2022-01-11T04:51:58.472" v="1610" actId="47"/>
        <pc:sldMkLst>
          <pc:docMk/>
          <pc:sldMk cId="2172954260" sldId="319"/>
        </pc:sldMkLst>
        <pc:picChg chg="del">
          <ac:chgData name="Yu WANG" userId="d10e3910-663a-4978-a8d2-38f9f8c8adfe" providerId="ADAL" clId="{97458A94-A16A-4355-80EC-270595C23C51}" dt="2022-01-11T03:06:41.557" v="1013" actId="21"/>
          <ac:picMkLst>
            <pc:docMk/>
            <pc:sldMk cId="2172954260" sldId="319"/>
            <ac:picMk id="18" creationId="{36DC2E4F-CF71-4465-8993-2B6575410083}"/>
          </ac:picMkLst>
        </pc:picChg>
        <pc:picChg chg="del">
          <ac:chgData name="Yu WANG" userId="d10e3910-663a-4978-a8d2-38f9f8c8adfe" providerId="ADAL" clId="{97458A94-A16A-4355-80EC-270595C23C51}" dt="2022-01-11T03:06:41.557" v="1013" actId="21"/>
          <ac:picMkLst>
            <pc:docMk/>
            <pc:sldMk cId="2172954260" sldId="319"/>
            <ac:picMk id="20" creationId="{E626B575-05DC-4211-8778-118446374B4F}"/>
          </ac:picMkLst>
        </pc:picChg>
        <pc:picChg chg="del">
          <ac:chgData name="Yu WANG" userId="d10e3910-663a-4978-a8d2-38f9f8c8adfe" providerId="ADAL" clId="{97458A94-A16A-4355-80EC-270595C23C51}" dt="2022-01-11T03:06:41.557" v="1013" actId="21"/>
          <ac:picMkLst>
            <pc:docMk/>
            <pc:sldMk cId="2172954260" sldId="319"/>
            <ac:picMk id="22" creationId="{89B81356-7A87-40B5-9CAA-16B9CF261DF9}"/>
          </ac:picMkLst>
        </pc:picChg>
        <pc:picChg chg="del">
          <ac:chgData name="Yu WANG" userId="d10e3910-663a-4978-a8d2-38f9f8c8adfe" providerId="ADAL" clId="{97458A94-A16A-4355-80EC-270595C23C51}" dt="2022-01-11T03:06:41.557" v="1013" actId="21"/>
          <ac:picMkLst>
            <pc:docMk/>
            <pc:sldMk cId="2172954260" sldId="319"/>
            <ac:picMk id="26" creationId="{7510096C-BCFA-483E-A013-0DA1DE6C14AD}"/>
          </ac:picMkLst>
        </pc:picChg>
      </pc:sldChg>
      <pc:sldChg chg="del">
        <pc:chgData name="Yu WANG" userId="d10e3910-663a-4978-a8d2-38f9f8c8adfe" providerId="ADAL" clId="{97458A94-A16A-4355-80EC-270595C23C51}" dt="2022-01-11T02:32:04.582" v="767" actId="47"/>
        <pc:sldMkLst>
          <pc:docMk/>
          <pc:sldMk cId="1109650041" sldId="320"/>
        </pc:sldMkLst>
      </pc:sldChg>
      <pc:sldChg chg="addSp delSp modSp mod">
        <pc:chgData name="Yu WANG" userId="d10e3910-663a-4978-a8d2-38f9f8c8adfe" providerId="ADAL" clId="{97458A94-A16A-4355-80EC-270595C23C51}" dt="2022-01-11T05:25:17.769" v="1704" actId="13822"/>
        <pc:sldMkLst>
          <pc:docMk/>
          <pc:sldMk cId="3159718003" sldId="321"/>
        </pc:sldMkLst>
        <pc:spChg chg="mod">
          <ac:chgData name="Yu WANG" userId="d10e3910-663a-4978-a8d2-38f9f8c8adfe" providerId="ADAL" clId="{97458A94-A16A-4355-80EC-270595C23C51}" dt="2022-01-11T05:15:45.512" v="1627" actId="58"/>
          <ac:spMkLst>
            <pc:docMk/>
            <pc:sldMk cId="3159718003" sldId="321"/>
            <ac:spMk id="2" creationId="{3711DA09-4F18-403E-88C8-692A3C6DF0CF}"/>
          </ac:spMkLst>
        </pc:spChg>
        <pc:spChg chg="add mod">
          <ac:chgData name="Yu WANG" userId="d10e3910-663a-4978-a8d2-38f9f8c8adfe" providerId="ADAL" clId="{97458A94-A16A-4355-80EC-270595C23C51}" dt="2022-01-11T05:23:44.699" v="1682" actId="1076"/>
          <ac:spMkLst>
            <pc:docMk/>
            <pc:sldMk cId="3159718003" sldId="321"/>
            <ac:spMk id="9" creationId="{610EDA13-40A9-4AA3-95DA-DD19584FF92D}"/>
          </ac:spMkLst>
        </pc:spChg>
        <pc:spChg chg="add del mod">
          <ac:chgData name="Yu WANG" userId="d10e3910-663a-4978-a8d2-38f9f8c8adfe" providerId="ADAL" clId="{97458A94-A16A-4355-80EC-270595C23C51}" dt="2022-01-11T05:23:44.984" v="1684"/>
          <ac:spMkLst>
            <pc:docMk/>
            <pc:sldMk cId="3159718003" sldId="321"/>
            <ac:spMk id="10" creationId="{81D4E85D-5033-45A1-8F0E-52975D86149D}"/>
          </ac:spMkLst>
        </pc:spChg>
        <pc:spChg chg="add mod">
          <ac:chgData name="Yu WANG" userId="d10e3910-663a-4978-a8d2-38f9f8c8adfe" providerId="ADAL" clId="{97458A94-A16A-4355-80EC-270595C23C51}" dt="2022-01-11T05:24:21.811" v="1694" actId="1076"/>
          <ac:spMkLst>
            <pc:docMk/>
            <pc:sldMk cId="3159718003" sldId="321"/>
            <ac:spMk id="12" creationId="{E987F655-4923-4C0E-B24B-3DC699AF0EFC}"/>
          </ac:spMkLst>
        </pc:spChg>
        <pc:spChg chg="add mod">
          <ac:chgData name="Yu WANG" userId="d10e3910-663a-4978-a8d2-38f9f8c8adfe" providerId="ADAL" clId="{97458A94-A16A-4355-80EC-270595C23C51}" dt="2022-01-11T05:25:03.299" v="1702" actId="1076"/>
          <ac:spMkLst>
            <pc:docMk/>
            <pc:sldMk cId="3159718003" sldId="321"/>
            <ac:spMk id="14" creationId="{445CEA40-CB88-41C8-B0C3-F3C8F70E7653}"/>
          </ac:spMkLst>
        </pc:spChg>
        <pc:picChg chg="mod">
          <ac:chgData name="Yu WANG" userId="d10e3910-663a-4978-a8d2-38f9f8c8adfe" providerId="ADAL" clId="{97458A94-A16A-4355-80EC-270595C23C51}" dt="2022-01-11T05:20:55.277" v="1661" actId="1076"/>
          <ac:picMkLst>
            <pc:docMk/>
            <pc:sldMk cId="3159718003" sldId="321"/>
            <ac:picMk id="5" creationId="{493B0DB2-B24D-4742-9901-E4C4D4CD12E7}"/>
          </ac:picMkLst>
        </pc:picChg>
        <pc:picChg chg="del">
          <ac:chgData name="Yu WANG" userId="d10e3910-663a-4978-a8d2-38f9f8c8adfe" providerId="ADAL" clId="{97458A94-A16A-4355-80EC-270595C23C51}" dt="2022-01-11T04:43:19.392" v="1608" actId="478"/>
          <ac:picMkLst>
            <pc:docMk/>
            <pc:sldMk cId="3159718003" sldId="321"/>
            <ac:picMk id="6" creationId="{DBA6F0E3-DE64-40F3-B1B7-84870EF9B6D9}"/>
          </ac:picMkLst>
        </pc:picChg>
        <pc:picChg chg="add mod">
          <ac:chgData name="Yu WANG" userId="d10e3910-663a-4978-a8d2-38f9f8c8adfe" providerId="ADAL" clId="{97458A94-A16A-4355-80EC-270595C23C51}" dt="2022-01-11T05:21:02.598" v="1666" actId="1076"/>
          <ac:picMkLst>
            <pc:docMk/>
            <pc:sldMk cId="3159718003" sldId="321"/>
            <ac:picMk id="7" creationId="{74DAFD8A-4705-4A1E-8E40-DD74CD1B9AA7}"/>
          </ac:picMkLst>
        </pc:picChg>
        <pc:picChg chg="add mod">
          <ac:chgData name="Yu WANG" userId="d10e3910-663a-4978-a8d2-38f9f8c8adfe" providerId="ADAL" clId="{97458A94-A16A-4355-80EC-270595C23C51}" dt="2022-01-11T05:23:24.766" v="1672" actId="1076"/>
          <ac:picMkLst>
            <pc:docMk/>
            <pc:sldMk cId="3159718003" sldId="321"/>
            <ac:picMk id="8" creationId="{78C8F0F3-C3FB-42C8-8466-C8F5AC7F3F9A}"/>
          </ac:picMkLst>
        </pc:picChg>
        <pc:picChg chg="add mod">
          <ac:chgData name="Yu WANG" userId="d10e3910-663a-4978-a8d2-38f9f8c8adfe" providerId="ADAL" clId="{97458A94-A16A-4355-80EC-270595C23C51}" dt="2022-01-11T05:24:22.934" v="1695" actId="1076"/>
          <ac:picMkLst>
            <pc:docMk/>
            <pc:sldMk cId="3159718003" sldId="321"/>
            <ac:picMk id="11" creationId="{C446E5D9-E665-47B1-A032-4DA072CB84CC}"/>
          </ac:picMkLst>
        </pc:picChg>
        <pc:cxnChg chg="add mod">
          <ac:chgData name="Yu WANG" userId="d10e3910-663a-4978-a8d2-38f9f8c8adfe" providerId="ADAL" clId="{97458A94-A16A-4355-80EC-270595C23C51}" dt="2022-01-11T05:25:17.769" v="1704" actId="13822"/>
          <ac:cxnSpMkLst>
            <pc:docMk/>
            <pc:sldMk cId="3159718003" sldId="321"/>
            <ac:cxnSpMk id="16" creationId="{EBC2EA0A-7E12-415D-8AC3-B1F8506FB0CA}"/>
          </ac:cxnSpMkLst>
        </pc:cxnChg>
      </pc:sldChg>
      <pc:sldChg chg="addSp delSp modSp mod modNotesTx">
        <pc:chgData name="Yu WANG" userId="d10e3910-663a-4978-a8d2-38f9f8c8adfe" providerId="ADAL" clId="{97458A94-A16A-4355-80EC-270595C23C51}" dt="2022-01-11T06:16:20.109" v="2272" actId="20577"/>
        <pc:sldMkLst>
          <pc:docMk/>
          <pc:sldMk cId="1846819522" sldId="322"/>
        </pc:sldMkLst>
        <pc:spChg chg="del">
          <ac:chgData name="Yu WANG" userId="d10e3910-663a-4978-a8d2-38f9f8c8adfe" providerId="ADAL" clId="{97458A94-A16A-4355-80EC-270595C23C51}" dt="2022-01-11T01:54:33.814" v="103" actId="478"/>
          <ac:spMkLst>
            <pc:docMk/>
            <pc:sldMk cId="1846819522" sldId="322"/>
            <ac:spMk id="4" creationId="{C75AE4E2-E355-4117-8AB8-481CA1457CD2}"/>
          </ac:spMkLst>
        </pc:spChg>
        <pc:spChg chg="del">
          <ac:chgData name="Yu WANG" userId="d10e3910-663a-4978-a8d2-38f9f8c8adfe" providerId="ADAL" clId="{97458A94-A16A-4355-80EC-270595C23C51}" dt="2022-01-11T01:56:32.991" v="107" actId="478"/>
          <ac:spMkLst>
            <pc:docMk/>
            <pc:sldMk cId="1846819522" sldId="322"/>
            <ac:spMk id="5" creationId="{41618637-0219-4115-8256-9EA75FD2BE17}"/>
          </ac:spMkLst>
        </pc:spChg>
        <pc:spChg chg="add del mod">
          <ac:chgData name="Yu WANG" userId="d10e3910-663a-4978-a8d2-38f9f8c8adfe" providerId="ADAL" clId="{97458A94-A16A-4355-80EC-270595C23C51}" dt="2022-01-11T02:05:27.344" v="273" actId="21"/>
          <ac:spMkLst>
            <pc:docMk/>
            <pc:sldMk cId="1846819522" sldId="322"/>
            <ac:spMk id="8" creationId="{41204021-7580-4A24-9AB0-C40E508998DF}"/>
          </ac:spMkLst>
        </pc:spChg>
        <pc:graphicFrameChg chg="add mod ord modGraphic">
          <ac:chgData name="Yu WANG" userId="d10e3910-663a-4978-a8d2-38f9f8c8adfe" providerId="ADAL" clId="{97458A94-A16A-4355-80EC-270595C23C51}" dt="2022-01-11T04:17:30.537" v="1186"/>
          <ac:graphicFrameMkLst>
            <pc:docMk/>
            <pc:sldMk cId="1846819522" sldId="322"/>
            <ac:graphicFrameMk id="9" creationId="{792EB602-93E9-4A5F-A3BA-A7801B36ED20}"/>
          </ac:graphicFrameMkLst>
        </pc:graphicFrameChg>
        <pc:picChg chg="add del mod">
          <ac:chgData name="Yu WANG" userId="d10e3910-663a-4978-a8d2-38f9f8c8adfe" providerId="ADAL" clId="{97458A94-A16A-4355-80EC-270595C23C51}" dt="2022-01-11T02:05:27.344" v="273" actId="21"/>
          <ac:picMkLst>
            <pc:docMk/>
            <pc:sldMk cId="1846819522" sldId="322"/>
            <ac:picMk id="7" creationId="{49462646-D3C2-4853-B406-A7006D5E6D7B}"/>
          </ac:picMkLst>
        </pc:picChg>
        <pc:picChg chg="add mod">
          <ac:chgData name="Yu WANG" userId="d10e3910-663a-4978-a8d2-38f9f8c8adfe" providerId="ADAL" clId="{97458A94-A16A-4355-80EC-270595C23C51}" dt="2022-01-11T02:29:39.583" v="724" actId="1035"/>
          <ac:picMkLst>
            <pc:docMk/>
            <pc:sldMk cId="1846819522" sldId="322"/>
            <ac:picMk id="10" creationId="{55892552-B8EA-4A77-9E13-CC0D8FE8A4C4}"/>
          </ac:picMkLst>
        </pc:picChg>
        <pc:picChg chg="add mod">
          <ac:chgData name="Yu WANG" userId="d10e3910-663a-4978-a8d2-38f9f8c8adfe" providerId="ADAL" clId="{97458A94-A16A-4355-80EC-270595C23C51}" dt="2022-01-11T02:29:39.583" v="724" actId="1035"/>
          <ac:picMkLst>
            <pc:docMk/>
            <pc:sldMk cId="1846819522" sldId="322"/>
            <ac:picMk id="12" creationId="{46057466-7383-4465-BBD8-F7466113B3B9}"/>
          </ac:picMkLst>
        </pc:picChg>
        <pc:picChg chg="add mod">
          <ac:chgData name="Yu WANG" userId="d10e3910-663a-4978-a8d2-38f9f8c8adfe" providerId="ADAL" clId="{97458A94-A16A-4355-80EC-270595C23C51}" dt="2022-01-11T02:29:39.583" v="724" actId="1035"/>
          <ac:picMkLst>
            <pc:docMk/>
            <pc:sldMk cId="1846819522" sldId="322"/>
            <ac:picMk id="14" creationId="{28BB51EA-44AC-4F6D-AD52-8ED62AF902D5}"/>
          </ac:picMkLst>
        </pc:picChg>
        <pc:picChg chg="add mod">
          <ac:chgData name="Yu WANG" userId="d10e3910-663a-4978-a8d2-38f9f8c8adfe" providerId="ADAL" clId="{97458A94-A16A-4355-80EC-270595C23C51}" dt="2022-01-11T02:29:39.583" v="724" actId="1035"/>
          <ac:picMkLst>
            <pc:docMk/>
            <pc:sldMk cId="1846819522" sldId="322"/>
            <ac:picMk id="16" creationId="{FA1E9D0B-0732-4922-88BE-35462C1084CF}"/>
          </ac:picMkLst>
        </pc:picChg>
        <pc:picChg chg="add mod">
          <ac:chgData name="Yu WANG" userId="d10e3910-663a-4978-a8d2-38f9f8c8adfe" providerId="ADAL" clId="{97458A94-A16A-4355-80EC-270595C23C51}" dt="2022-01-11T02:29:39.583" v="724" actId="1035"/>
          <ac:picMkLst>
            <pc:docMk/>
            <pc:sldMk cId="1846819522" sldId="322"/>
            <ac:picMk id="18" creationId="{A11429D2-368B-413D-B97D-BBF336664663}"/>
          </ac:picMkLst>
        </pc:picChg>
        <pc:picChg chg="add del mod">
          <ac:chgData name="Yu WANG" userId="d10e3910-663a-4978-a8d2-38f9f8c8adfe" providerId="ADAL" clId="{97458A94-A16A-4355-80EC-270595C23C51}" dt="2022-01-11T02:28:40.930" v="686" actId="478"/>
          <ac:picMkLst>
            <pc:docMk/>
            <pc:sldMk cId="1846819522" sldId="322"/>
            <ac:picMk id="19" creationId="{3185AA8B-93DD-469B-8D29-898FBA742771}"/>
          </ac:picMkLst>
        </pc:picChg>
        <pc:picChg chg="add mod">
          <ac:chgData name="Yu WANG" userId="d10e3910-663a-4978-a8d2-38f9f8c8adfe" providerId="ADAL" clId="{97458A94-A16A-4355-80EC-270595C23C51}" dt="2022-01-11T04:10:48.154" v="1032" actId="1076"/>
          <ac:picMkLst>
            <pc:docMk/>
            <pc:sldMk cId="1846819522" sldId="322"/>
            <ac:picMk id="20" creationId="{6F4D9507-B007-4DE6-A542-25A0B36BAE9D}"/>
          </ac:picMkLst>
        </pc:picChg>
      </pc:sldChg>
      <pc:sldChg chg="delSp del mod">
        <pc:chgData name="Yu WANG" userId="d10e3910-663a-4978-a8d2-38f9f8c8adfe" providerId="ADAL" clId="{97458A94-A16A-4355-80EC-270595C23C51}" dt="2022-01-11T02:32:02.121" v="766" actId="47"/>
        <pc:sldMkLst>
          <pc:docMk/>
          <pc:sldMk cId="1083611984" sldId="323"/>
        </pc:sldMkLst>
        <pc:spChg chg="del">
          <ac:chgData name="Yu WANG" userId="d10e3910-663a-4978-a8d2-38f9f8c8adfe" providerId="ADAL" clId="{97458A94-A16A-4355-80EC-270595C23C51}" dt="2022-01-11T02:30:46.033" v="730" actId="478"/>
          <ac:spMkLst>
            <pc:docMk/>
            <pc:sldMk cId="1083611984" sldId="323"/>
            <ac:spMk id="4" creationId="{27BD1846-0A37-40EC-AF4C-32E047ABFD97}"/>
          </ac:spMkLst>
        </pc:spChg>
        <pc:spChg chg="del">
          <ac:chgData name="Yu WANG" userId="d10e3910-663a-4978-a8d2-38f9f8c8adfe" providerId="ADAL" clId="{97458A94-A16A-4355-80EC-270595C23C51}" dt="2022-01-11T02:30:48.675" v="731" actId="478"/>
          <ac:spMkLst>
            <pc:docMk/>
            <pc:sldMk cId="1083611984" sldId="323"/>
            <ac:spMk id="6" creationId="{0FCDBDC5-68B2-44E3-8AD4-D3E235837FF8}"/>
          </ac:spMkLst>
        </pc:spChg>
      </pc:sldChg>
      <pc:sldChg chg="addSp delSp modSp new mod">
        <pc:chgData name="Yu WANG" userId="d10e3910-663a-4978-a8d2-38f9f8c8adfe" providerId="ADAL" clId="{97458A94-A16A-4355-80EC-270595C23C51}" dt="2022-01-11T02:13:10.128" v="495" actId="1076"/>
        <pc:sldMkLst>
          <pc:docMk/>
          <pc:sldMk cId="712695351" sldId="324"/>
        </pc:sldMkLst>
        <pc:spChg chg="mod">
          <ac:chgData name="Yu WANG" userId="d10e3910-663a-4978-a8d2-38f9f8c8adfe" providerId="ADAL" clId="{97458A94-A16A-4355-80EC-270595C23C51}" dt="2022-01-11T02:05:22.440" v="272" actId="58"/>
          <ac:spMkLst>
            <pc:docMk/>
            <pc:sldMk cId="712695351" sldId="324"/>
            <ac:spMk id="2" creationId="{B65E7DC6-2908-401C-93E5-B83B9D15AB5D}"/>
          </ac:spMkLst>
        </pc:spChg>
        <pc:spChg chg="add mod">
          <ac:chgData name="Yu WANG" userId="d10e3910-663a-4978-a8d2-38f9f8c8adfe" providerId="ADAL" clId="{97458A94-A16A-4355-80EC-270595C23C51}" dt="2022-01-11T02:05:28.749" v="274"/>
          <ac:spMkLst>
            <pc:docMk/>
            <pc:sldMk cId="712695351" sldId="324"/>
            <ac:spMk id="5" creationId="{49B59B25-3A1E-4605-815F-77EFFFA1217F}"/>
          </ac:spMkLst>
        </pc:spChg>
        <pc:spChg chg="add del mod">
          <ac:chgData name="Yu WANG" userId="d10e3910-663a-4978-a8d2-38f9f8c8adfe" providerId="ADAL" clId="{97458A94-A16A-4355-80EC-270595C23C51}" dt="2022-01-11T02:08:00.369" v="455"/>
          <ac:spMkLst>
            <pc:docMk/>
            <pc:sldMk cId="712695351" sldId="324"/>
            <ac:spMk id="6" creationId="{A87B1C39-098A-4257-80AF-0E6FE40E1086}"/>
          </ac:spMkLst>
        </pc:spChg>
        <pc:spChg chg="add mod">
          <ac:chgData name="Yu WANG" userId="d10e3910-663a-4978-a8d2-38f9f8c8adfe" providerId="ADAL" clId="{97458A94-A16A-4355-80EC-270595C23C51}" dt="2022-01-11T02:09:55.612" v="486" actId="20577"/>
          <ac:spMkLst>
            <pc:docMk/>
            <pc:sldMk cId="712695351" sldId="324"/>
            <ac:spMk id="7" creationId="{AC2CBE77-2491-4381-9E64-5EAA859BD9BA}"/>
          </ac:spMkLst>
        </pc:spChg>
        <pc:picChg chg="add mod">
          <ac:chgData name="Yu WANG" userId="d10e3910-663a-4978-a8d2-38f9f8c8adfe" providerId="ADAL" clId="{97458A94-A16A-4355-80EC-270595C23C51}" dt="2022-01-11T02:05:28.749" v="274"/>
          <ac:picMkLst>
            <pc:docMk/>
            <pc:sldMk cId="712695351" sldId="324"/>
            <ac:picMk id="4" creationId="{178BCABE-94BF-477C-9C73-A40DE1ACB5FE}"/>
          </ac:picMkLst>
        </pc:picChg>
        <pc:picChg chg="add mod">
          <ac:chgData name="Yu WANG" userId="d10e3910-663a-4978-a8d2-38f9f8c8adfe" providerId="ADAL" clId="{97458A94-A16A-4355-80EC-270595C23C51}" dt="2022-01-11T02:13:10.128" v="495" actId="1076"/>
          <ac:picMkLst>
            <pc:docMk/>
            <pc:sldMk cId="712695351" sldId="324"/>
            <ac:picMk id="9" creationId="{B1C0CD16-12D3-4A85-BBEB-7AFF15722D90}"/>
          </ac:picMkLst>
        </pc:picChg>
      </pc:sldChg>
      <pc:sldChg chg="addSp delSp modSp add mod">
        <pc:chgData name="Yu WANG" userId="d10e3910-663a-4978-a8d2-38f9f8c8adfe" providerId="ADAL" clId="{97458A94-A16A-4355-80EC-270595C23C51}" dt="2022-01-11T02:56:42.588" v="930" actId="20577"/>
        <pc:sldMkLst>
          <pc:docMk/>
          <pc:sldMk cId="2207678747" sldId="325"/>
        </pc:sldMkLst>
        <pc:spChg chg="mod">
          <ac:chgData name="Yu WANG" userId="d10e3910-663a-4978-a8d2-38f9f8c8adfe" providerId="ADAL" clId="{97458A94-A16A-4355-80EC-270595C23C51}" dt="2022-01-11T02:31:04.530" v="741"/>
          <ac:spMkLst>
            <pc:docMk/>
            <pc:sldMk cId="2207678747" sldId="325"/>
            <ac:spMk id="2" creationId="{B65E7DC6-2908-401C-93E5-B83B9D15AB5D}"/>
          </ac:spMkLst>
        </pc:spChg>
        <pc:spChg chg="mod">
          <ac:chgData name="Yu WANG" userId="d10e3910-663a-4978-a8d2-38f9f8c8adfe" providerId="ADAL" clId="{97458A94-A16A-4355-80EC-270595C23C51}" dt="2022-01-11T02:44:53.942" v="813" actId="20577"/>
          <ac:spMkLst>
            <pc:docMk/>
            <pc:sldMk cId="2207678747" sldId="325"/>
            <ac:spMk id="5" creationId="{49B59B25-3A1E-4605-815F-77EFFFA1217F}"/>
          </ac:spMkLst>
        </pc:spChg>
        <pc:spChg chg="mod">
          <ac:chgData name="Yu WANG" userId="d10e3910-663a-4978-a8d2-38f9f8c8adfe" providerId="ADAL" clId="{97458A94-A16A-4355-80EC-270595C23C51}" dt="2022-01-11T02:56:42.588" v="930" actId="20577"/>
          <ac:spMkLst>
            <pc:docMk/>
            <pc:sldMk cId="2207678747" sldId="325"/>
            <ac:spMk id="7" creationId="{AC2CBE77-2491-4381-9E64-5EAA859BD9BA}"/>
          </ac:spMkLst>
        </pc:spChg>
        <pc:picChg chg="del">
          <ac:chgData name="Yu WANG" userId="d10e3910-663a-4978-a8d2-38f9f8c8adfe" providerId="ADAL" clId="{97458A94-A16A-4355-80EC-270595C23C51}" dt="2022-01-11T02:32:51.716" v="769" actId="478"/>
          <ac:picMkLst>
            <pc:docMk/>
            <pc:sldMk cId="2207678747" sldId="325"/>
            <ac:picMk id="4" creationId="{178BCABE-94BF-477C-9C73-A40DE1ACB5FE}"/>
          </ac:picMkLst>
        </pc:picChg>
        <pc:picChg chg="add mod">
          <ac:chgData name="Yu WANG" userId="d10e3910-663a-4978-a8d2-38f9f8c8adfe" providerId="ADAL" clId="{97458A94-A16A-4355-80EC-270595C23C51}" dt="2022-01-11T02:47:26.508" v="823" actId="14100"/>
          <ac:picMkLst>
            <pc:docMk/>
            <pc:sldMk cId="2207678747" sldId="325"/>
            <ac:picMk id="8" creationId="{C465AB42-F60A-4E85-A7A7-F053FED1812B}"/>
          </ac:picMkLst>
        </pc:picChg>
        <pc:picChg chg="del">
          <ac:chgData name="Yu WANG" userId="d10e3910-663a-4978-a8d2-38f9f8c8adfe" providerId="ADAL" clId="{97458A94-A16A-4355-80EC-270595C23C51}" dt="2022-01-11T02:44:58.413" v="814" actId="478"/>
          <ac:picMkLst>
            <pc:docMk/>
            <pc:sldMk cId="2207678747" sldId="325"/>
            <ac:picMk id="9" creationId="{B1C0CD16-12D3-4A85-BBEB-7AFF15722D90}"/>
          </ac:picMkLst>
        </pc:picChg>
        <pc:picChg chg="add mod">
          <ac:chgData name="Yu WANG" userId="d10e3910-663a-4978-a8d2-38f9f8c8adfe" providerId="ADAL" clId="{97458A94-A16A-4355-80EC-270595C23C51}" dt="2022-01-11T02:45:29.532" v="818" actId="1076"/>
          <ac:picMkLst>
            <pc:docMk/>
            <pc:sldMk cId="2207678747" sldId="325"/>
            <ac:picMk id="11" creationId="{41AD32C0-BCC4-4930-9140-C5348F848ADA}"/>
          </ac:picMkLst>
        </pc:picChg>
      </pc:sldChg>
      <pc:sldChg chg="addSp delSp modSp add mod">
        <pc:chgData name="Yu WANG" userId="d10e3910-663a-4978-a8d2-38f9f8c8adfe" providerId="ADAL" clId="{97458A94-A16A-4355-80EC-270595C23C51}" dt="2022-01-11T05:50:42.449" v="2182" actId="1076"/>
        <pc:sldMkLst>
          <pc:docMk/>
          <pc:sldMk cId="1388569278" sldId="326"/>
        </pc:sldMkLst>
        <pc:spChg chg="mod">
          <ac:chgData name="Yu WANG" userId="d10e3910-663a-4978-a8d2-38f9f8c8adfe" providerId="ADAL" clId="{97458A94-A16A-4355-80EC-270595C23C51}" dt="2022-01-11T02:31:10.008" v="744" actId="20577"/>
          <ac:spMkLst>
            <pc:docMk/>
            <pc:sldMk cId="1388569278" sldId="326"/>
            <ac:spMk id="2" creationId="{A4AEA43E-0FA9-4BBC-9F30-532E6364C0C9}"/>
          </ac:spMkLst>
        </pc:spChg>
        <pc:spChg chg="add mod">
          <ac:chgData name="Yu WANG" userId="d10e3910-663a-4978-a8d2-38f9f8c8adfe" providerId="ADAL" clId="{97458A94-A16A-4355-80EC-270595C23C51}" dt="2022-01-11T05:50:42.449" v="2182" actId="1076"/>
          <ac:spMkLst>
            <pc:docMk/>
            <pc:sldMk cId="1388569278" sldId="326"/>
            <ac:spMk id="21" creationId="{77B46F71-8779-478A-AE36-7E4C9841B527}"/>
          </ac:spMkLst>
        </pc:spChg>
        <pc:graphicFrameChg chg="mod ord modGraphic">
          <ac:chgData name="Yu WANG" userId="d10e3910-663a-4978-a8d2-38f9f8c8adfe" providerId="ADAL" clId="{97458A94-A16A-4355-80EC-270595C23C51}" dt="2022-01-11T04:26:18.110" v="1348"/>
          <ac:graphicFrameMkLst>
            <pc:docMk/>
            <pc:sldMk cId="1388569278" sldId="326"/>
            <ac:graphicFrameMk id="9" creationId="{792EB602-93E9-4A5F-A3BA-A7801B36ED20}"/>
          </ac:graphicFrameMkLst>
        </pc:graphicFrameChg>
        <pc:picChg chg="add mod">
          <ac:chgData name="Yu WANG" userId="d10e3910-663a-4978-a8d2-38f9f8c8adfe" providerId="ADAL" clId="{97458A94-A16A-4355-80EC-270595C23C51}" dt="2022-01-11T03:00:33.943" v="985" actId="1076"/>
          <ac:picMkLst>
            <pc:docMk/>
            <pc:sldMk cId="1388569278" sldId="326"/>
            <ac:picMk id="5" creationId="{62E15C20-E478-4D76-968B-41B2713B95E8}"/>
          </ac:picMkLst>
        </pc:picChg>
        <pc:picChg chg="add mod">
          <ac:chgData name="Yu WANG" userId="d10e3910-663a-4978-a8d2-38f9f8c8adfe" providerId="ADAL" clId="{97458A94-A16A-4355-80EC-270595C23C51}" dt="2022-01-11T03:01:17.740" v="993" actId="1076"/>
          <ac:picMkLst>
            <pc:docMk/>
            <pc:sldMk cId="1388569278" sldId="326"/>
            <ac:picMk id="7" creationId="{629C5EF8-DDE3-4260-9E35-C825690702D3}"/>
          </ac:picMkLst>
        </pc:picChg>
        <pc:picChg chg="del">
          <ac:chgData name="Yu WANG" userId="d10e3910-663a-4978-a8d2-38f9f8c8adfe" providerId="ADAL" clId="{97458A94-A16A-4355-80EC-270595C23C51}" dt="2022-01-11T02:31:39.094" v="761" actId="478"/>
          <ac:picMkLst>
            <pc:docMk/>
            <pc:sldMk cId="1388569278" sldId="326"/>
            <ac:picMk id="10" creationId="{55892552-B8EA-4A77-9E13-CC0D8FE8A4C4}"/>
          </ac:picMkLst>
        </pc:picChg>
        <pc:picChg chg="add mod">
          <ac:chgData name="Yu WANG" userId="d10e3910-663a-4978-a8d2-38f9f8c8adfe" providerId="ADAL" clId="{97458A94-A16A-4355-80EC-270595C23C51}" dt="2022-01-11T03:02:37.598" v="1002" actId="1076"/>
          <ac:picMkLst>
            <pc:docMk/>
            <pc:sldMk cId="1388569278" sldId="326"/>
            <ac:picMk id="11" creationId="{C06C860A-AF99-454D-A0C2-E0C56CE06CC1}"/>
          </ac:picMkLst>
        </pc:picChg>
        <pc:picChg chg="del">
          <ac:chgData name="Yu WANG" userId="d10e3910-663a-4978-a8d2-38f9f8c8adfe" providerId="ADAL" clId="{97458A94-A16A-4355-80EC-270595C23C51}" dt="2022-01-11T02:31:38.536" v="760" actId="478"/>
          <ac:picMkLst>
            <pc:docMk/>
            <pc:sldMk cId="1388569278" sldId="326"/>
            <ac:picMk id="12" creationId="{46057466-7383-4465-BBD8-F7466113B3B9}"/>
          </ac:picMkLst>
        </pc:picChg>
        <pc:picChg chg="del">
          <ac:chgData name="Yu WANG" userId="d10e3910-663a-4978-a8d2-38f9f8c8adfe" providerId="ADAL" clId="{97458A94-A16A-4355-80EC-270595C23C51}" dt="2022-01-11T02:31:37.927" v="759" actId="478"/>
          <ac:picMkLst>
            <pc:docMk/>
            <pc:sldMk cId="1388569278" sldId="326"/>
            <ac:picMk id="14" creationId="{28BB51EA-44AC-4F6D-AD52-8ED62AF902D5}"/>
          </ac:picMkLst>
        </pc:picChg>
        <pc:picChg chg="add mod">
          <ac:chgData name="Yu WANG" userId="d10e3910-663a-4978-a8d2-38f9f8c8adfe" providerId="ADAL" clId="{97458A94-A16A-4355-80EC-270595C23C51}" dt="2022-01-11T03:03:12.672" v="1009" actId="1076"/>
          <ac:picMkLst>
            <pc:docMk/>
            <pc:sldMk cId="1388569278" sldId="326"/>
            <ac:picMk id="15" creationId="{681F5001-3D1B-43F6-989E-9DB855386C1D}"/>
          </ac:picMkLst>
        </pc:picChg>
        <pc:picChg chg="del">
          <ac:chgData name="Yu WANG" userId="d10e3910-663a-4978-a8d2-38f9f8c8adfe" providerId="ADAL" clId="{97458A94-A16A-4355-80EC-270595C23C51}" dt="2022-01-11T02:31:37.376" v="758" actId="478"/>
          <ac:picMkLst>
            <pc:docMk/>
            <pc:sldMk cId="1388569278" sldId="326"/>
            <ac:picMk id="16" creationId="{FA1E9D0B-0732-4922-88BE-35462C1084CF}"/>
          </ac:picMkLst>
        </pc:picChg>
        <pc:picChg chg="add mod">
          <ac:chgData name="Yu WANG" userId="d10e3910-663a-4978-a8d2-38f9f8c8adfe" providerId="ADAL" clId="{97458A94-A16A-4355-80EC-270595C23C51}" dt="2022-01-11T05:50:39.583" v="2181" actId="1076"/>
          <ac:picMkLst>
            <pc:docMk/>
            <pc:sldMk cId="1388569278" sldId="326"/>
            <ac:picMk id="17" creationId="{68263014-E58E-43ED-A6B4-B9865C53F73E}"/>
          </ac:picMkLst>
        </pc:picChg>
        <pc:picChg chg="del">
          <ac:chgData name="Yu WANG" userId="d10e3910-663a-4978-a8d2-38f9f8c8adfe" providerId="ADAL" clId="{97458A94-A16A-4355-80EC-270595C23C51}" dt="2022-01-11T02:31:41.081" v="762" actId="478"/>
          <ac:picMkLst>
            <pc:docMk/>
            <pc:sldMk cId="1388569278" sldId="326"/>
            <ac:picMk id="20" creationId="{6F4D9507-B007-4DE6-A542-25A0B36BAE9D}"/>
          </ac:picMkLst>
        </pc:picChg>
      </pc:sldChg>
    </pc:docChg>
  </pc:docChgLst>
  <pc:docChgLst>
    <pc:chgData name="Yu WANG" userId="d10e3910-663a-4978-a8d2-38f9f8c8adfe" providerId="ADAL" clId="{F4E8984D-6884-4E12-A817-DA7EED7B9659}"/>
    <pc:docChg chg="undo redo custSel addSld delSld modSld sldOrd addSection modSection">
      <pc:chgData name="Yu WANG" userId="d10e3910-663a-4978-a8d2-38f9f8c8adfe" providerId="ADAL" clId="{F4E8984D-6884-4E12-A817-DA7EED7B9659}" dt="2021-08-17T07:00:41.240" v="2296" actId="20577"/>
      <pc:docMkLst>
        <pc:docMk/>
      </pc:docMkLst>
      <pc:sldChg chg="modSp mod">
        <pc:chgData name="Yu WANG" userId="d10e3910-663a-4978-a8d2-38f9f8c8adfe" providerId="ADAL" clId="{F4E8984D-6884-4E12-A817-DA7EED7B9659}" dt="2021-08-17T05:42:18.052" v="1696" actId="20577"/>
        <pc:sldMkLst>
          <pc:docMk/>
          <pc:sldMk cId="2556532213" sldId="256"/>
        </pc:sldMkLst>
        <pc:spChg chg="mod">
          <ac:chgData name="Yu WANG" userId="d10e3910-663a-4978-a8d2-38f9f8c8adfe" providerId="ADAL" clId="{F4E8984D-6884-4E12-A817-DA7EED7B9659}" dt="2021-08-17T05:42:18.052" v="1696" actId="20577"/>
          <ac:spMkLst>
            <pc:docMk/>
            <pc:sldMk cId="2556532213" sldId="256"/>
            <ac:spMk id="2" creationId="{468CACA1-D708-4D1A-8FA0-C040C8FBDEC6}"/>
          </ac:spMkLst>
        </pc:spChg>
        <pc:spChg chg="mod">
          <ac:chgData name="Yu WANG" userId="d10e3910-663a-4978-a8d2-38f9f8c8adfe" providerId="ADAL" clId="{F4E8984D-6884-4E12-A817-DA7EED7B9659}" dt="2021-08-13T14:28:52.695" v="14" actId="20577"/>
          <ac:spMkLst>
            <pc:docMk/>
            <pc:sldMk cId="2556532213" sldId="256"/>
            <ac:spMk id="3" creationId="{C0D0126D-DE1B-431E-A4E2-990D434F4C0E}"/>
          </ac:spMkLst>
        </pc:spChg>
      </pc:sldChg>
      <pc:sldChg chg="ord">
        <pc:chgData name="Yu WANG" userId="d10e3910-663a-4978-a8d2-38f9f8c8adfe" providerId="ADAL" clId="{F4E8984D-6884-4E12-A817-DA7EED7B9659}" dt="2021-08-13T17:05:38.482" v="23"/>
        <pc:sldMkLst>
          <pc:docMk/>
          <pc:sldMk cId="1366751091" sldId="257"/>
        </pc:sldMkLst>
      </pc:sldChg>
      <pc:sldChg chg="add">
        <pc:chgData name="Yu WANG" userId="d10e3910-663a-4978-a8d2-38f9f8c8adfe" providerId="ADAL" clId="{F4E8984D-6884-4E12-A817-DA7EED7B9659}" dt="2021-08-16T20:03:55.959" v="273" actId="22"/>
        <pc:sldMkLst>
          <pc:docMk/>
          <pc:sldMk cId="3805445278" sldId="261"/>
        </pc:sldMkLst>
      </pc:sldChg>
      <pc:sldChg chg="modSp mod">
        <pc:chgData name="Yu WANG" userId="d10e3910-663a-4978-a8d2-38f9f8c8adfe" providerId="ADAL" clId="{F4E8984D-6884-4E12-A817-DA7EED7B9659}" dt="2021-08-17T05:43:03.649" v="1728" actId="20577"/>
        <pc:sldMkLst>
          <pc:docMk/>
          <pc:sldMk cId="185927638" sldId="267"/>
        </pc:sldMkLst>
        <pc:spChg chg="mod">
          <ac:chgData name="Yu WANG" userId="d10e3910-663a-4978-a8d2-38f9f8c8adfe" providerId="ADAL" clId="{F4E8984D-6884-4E12-A817-DA7EED7B9659}" dt="2021-08-17T05:43:03.649" v="1728" actId="20577"/>
          <ac:spMkLst>
            <pc:docMk/>
            <pc:sldMk cId="185927638" sldId="267"/>
            <ac:spMk id="4" creationId="{9B199609-ABFC-4906-95DD-ADBE76730CE5}"/>
          </ac:spMkLst>
        </pc:spChg>
        <pc:picChg chg="mod">
          <ac:chgData name="Yu WANG" userId="d10e3910-663a-4978-a8d2-38f9f8c8adfe" providerId="ADAL" clId="{F4E8984D-6884-4E12-A817-DA7EED7B9659}" dt="2021-08-17T05:42:41.898" v="1697" actId="1076"/>
          <ac:picMkLst>
            <pc:docMk/>
            <pc:sldMk cId="185927638" sldId="267"/>
            <ac:picMk id="5" creationId="{73672155-3DA2-4F8C-AC6C-BAFFEC022201}"/>
          </ac:picMkLst>
        </pc:picChg>
      </pc:sldChg>
      <pc:sldChg chg="modSp mod ord">
        <pc:chgData name="Yu WANG" userId="d10e3910-663a-4978-a8d2-38f9f8c8adfe" providerId="ADAL" clId="{F4E8984D-6884-4E12-A817-DA7EED7B9659}" dt="2021-08-16T17:41:47.309" v="99" actId="20577"/>
        <pc:sldMkLst>
          <pc:docMk/>
          <pc:sldMk cId="2586485673" sldId="268"/>
        </pc:sldMkLst>
        <pc:spChg chg="mod">
          <ac:chgData name="Yu WANG" userId="d10e3910-663a-4978-a8d2-38f9f8c8adfe" providerId="ADAL" clId="{F4E8984D-6884-4E12-A817-DA7EED7B9659}" dt="2021-08-16T17:41:47.309" v="99" actId="20577"/>
          <ac:spMkLst>
            <pc:docMk/>
            <pc:sldMk cId="2586485673" sldId="268"/>
            <ac:spMk id="2" creationId="{E00FC2B9-ABED-4F33-93C6-B73E28898A7E}"/>
          </ac:spMkLst>
        </pc:spChg>
      </pc:sldChg>
      <pc:sldChg chg="ord">
        <pc:chgData name="Yu WANG" userId="d10e3910-663a-4978-a8d2-38f9f8c8adfe" providerId="ADAL" clId="{F4E8984D-6884-4E12-A817-DA7EED7B9659}" dt="2021-08-13T17:05:30.286" v="21"/>
        <pc:sldMkLst>
          <pc:docMk/>
          <pc:sldMk cId="3968611067" sldId="270"/>
        </pc:sldMkLst>
      </pc:sldChg>
      <pc:sldChg chg="del">
        <pc:chgData name="Yu WANG" userId="d10e3910-663a-4978-a8d2-38f9f8c8adfe" providerId="ADAL" clId="{F4E8984D-6884-4E12-A817-DA7EED7B9659}" dt="2021-08-16T17:41:29.680" v="68" actId="47"/>
        <pc:sldMkLst>
          <pc:docMk/>
          <pc:sldMk cId="373866109" sldId="271"/>
        </pc:sldMkLst>
      </pc:sldChg>
      <pc:sldChg chg="del">
        <pc:chgData name="Yu WANG" userId="d10e3910-663a-4978-a8d2-38f9f8c8adfe" providerId="ADAL" clId="{F4E8984D-6884-4E12-A817-DA7EED7B9659}" dt="2021-08-16T17:41:29.680" v="68" actId="47"/>
        <pc:sldMkLst>
          <pc:docMk/>
          <pc:sldMk cId="482497589" sldId="273"/>
        </pc:sldMkLst>
      </pc:sldChg>
      <pc:sldChg chg="addSp delSp modSp new del mod">
        <pc:chgData name="Yu WANG" userId="d10e3910-663a-4978-a8d2-38f9f8c8adfe" providerId="ADAL" clId="{F4E8984D-6884-4E12-A817-DA7EED7B9659}" dt="2021-08-16T20:27:30.192" v="714" actId="47"/>
        <pc:sldMkLst>
          <pc:docMk/>
          <pc:sldMk cId="2647788069" sldId="274"/>
        </pc:sldMkLst>
        <pc:spChg chg="mod">
          <ac:chgData name="Yu WANG" userId="d10e3910-663a-4978-a8d2-38f9f8c8adfe" providerId="ADAL" clId="{F4E8984D-6884-4E12-A817-DA7EED7B9659}" dt="2021-08-16T17:40:44.769" v="67" actId="20577"/>
          <ac:spMkLst>
            <pc:docMk/>
            <pc:sldMk cId="2647788069" sldId="274"/>
            <ac:spMk id="2" creationId="{AA3A298C-ADC4-45E9-BB91-BDEED3D710D3}"/>
          </ac:spMkLst>
        </pc:spChg>
        <pc:spChg chg="add mod">
          <ac:chgData name="Yu WANG" userId="d10e3910-663a-4978-a8d2-38f9f8c8adfe" providerId="ADAL" clId="{F4E8984D-6884-4E12-A817-DA7EED7B9659}" dt="2021-08-16T19:36:27.201" v="172" actId="20577"/>
          <ac:spMkLst>
            <pc:docMk/>
            <pc:sldMk cId="2647788069" sldId="274"/>
            <ac:spMk id="6" creationId="{8E835066-DB9D-4C62-AD99-E0C51EA8F0FD}"/>
          </ac:spMkLst>
        </pc:spChg>
        <pc:spChg chg="add del mod">
          <ac:chgData name="Yu WANG" userId="d10e3910-663a-4978-a8d2-38f9f8c8adfe" providerId="ADAL" clId="{F4E8984D-6884-4E12-A817-DA7EED7B9659}" dt="2021-08-16T20:02:23.015" v="261" actId="21"/>
          <ac:spMkLst>
            <pc:docMk/>
            <pc:sldMk cId="2647788069" sldId="274"/>
            <ac:spMk id="8" creationId="{737ED16A-CB5A-42B2-9EAC-19312C9D9510}"/>
          </ac:spMkLst>
        </pc:spChg>
        <pc:picChg chg="add mod">
          <ac:chgData name="Yu WANG" userId="d10e3910-663a-4978-a8d2-38f9f8c8adfe" providerId="ADAL" clId="{F4E8984D-6884-4E12-A817-DA7EED7B9659}" dt="2021-08-16T19:35:04.360" v="105" actId="1076"/>
          <ac:picMkLst>
            <pc:docMk/>
            <pc:sldMk cId="2647788069" sldId="274"/>
            <ac:picMk id="5" creationId="{2E520D5C-25FE-4FAB-A29F-179C7E99E804}"/>
          </ac:picMkLst>
        </pc:picChg>
      </pc:sldChg>
      <pc:sldChg chg="addSp delSp modSp new mod modNotesTx">
        <pc:chgData name="Yu WANG" userId="d10e3910-663a-4978-a8d2-38f9f8c8adfe" providerId="ADAL" clId="{F4E8984D-6884-4E12-A817-DA7EED7B9659}" dt="2021-08-17T06:57:38.686" v="2158" actId="20577"/>
        <pc:sldMkLst>
          <pc:docMk/>
          <pc:sldMk cId="2341964307" sldId="275"/>
        </pc:sldMkLst>
        <pc:spChg chg="mod">
          <ac:chgData name="Yu WANG" userId="d10e3910-663a-4978-a8d2-38f9f8c8adfe" providerId="ADAL" clId="{F4E8984D-6884-4E12-A817-DA7EED7B9659}" dt="2021-08-17T06:10:15.230" v="2022" actId="20577"/>
          <ac:spMkLst>
            <pc:docMk/>
            <pc:sldMk cId="2341964307" sldId="275"/>
            <ac:spMk id="2" creationId="{2AC608FA-78C0-4B38-B5A9-C300DD7322A9}"/>
          </ac:spMkLst>
        </pc:spChg>
        <pc:spChg chg="add mod">
          <ac:chgData name="Yu WANG" userId="d10e3910-663a-4978-a8d2-38f9f8c8adfe" providerId="ADAL" clId="{F4E8984D-6884-4E12-A817-DA7EED7B9659}" dt="2021-08-16T23:14:55.455" v="1340" actId="1076"/>
          <ac:spMkLst>
            <pc:docMk/>
            <pc:sldMk cId="2341964307" sldId="275"/>
            <ac:spMk id="8" creationId="{525BFF5D-040C-4664-B4AB-B24420EE654D}"/>
          </ac:spMkLst>
        </pc:spChg>
        <pc:spChg chg="add mod">
          <ac:chgData name="Yu WANG" userId="d10e3910-663a-4978-a8d2-38f9f8c8adfe" providerId="ADAL" clId="{F4E8984D-6884-4E12-A817-DA7EED7B9659}" dt="2021-08-17T05:41:37.819" v="1646" actId="20577"/>
          <ac:spMkLst>
            <pc:docMk/>
            <pc:sldMk cId="2341964307" sldId="275"/>
            <ac:spMk id="10" creationId="{B30710D6-A6C5-4DD5-993B-6F64C8F60471}"/>
          </ac:spMkLst>
        </pc:spChg>
        <pc:picChg chg="add del mod">
          <ac:chgData name="Yu WANG" userId="d10e3910-663a-4978-a8d2-38f9f8c8adfe" providerId="ADAL" clId="{F4E8984D-6884-4E12-A817-DA7EED7B9659}" dt="2021-08-16T23:04:49.161" v="1275" actId="478"/>
          <ac:picMkLst>
            <pc:docMk/>
            <pc:sldMk cId="2341964307" sldId="275"/>
            <ac:picMk id="5" creationId="{814D9BFA-8264-448C-B687-D1A6B6468034}"/>
          </ac:picMkLst>
        </pc:picChg>
        <pc:picChg chg="add mod">
          <ac:chgData name="Yu WANG" userId="d10e3910-663a-4978-a8d2-38f9f8c8adfe" providerId="ADAL" clId="{F4E8984D-6884-4E12-A817-DA7EED7B9659}" dt="2021-08-16T23:04:56.908" v="1282" actId="1076"/>
          <ac:picMkLst>
            <pc:docMk/>
            <pc:sldMk cId="2341964307" sldId="275"/>
            <ac:picMk id="7" creationId="{31F2B028-7E60-4F7D-A5F5-C2181E1FD9A0}"/>
          </ac:picMkLst>
        </pc:picChg>
      </pc:sldChg>
      <pc:sldChg chg="addSp delSp modSp new mod delAnim modAnim">
        <pc:chgData name="Yu WANG" userId="d10e3910-663a-4978-a8d2-38f9f8c8adfe" providerId="ADAL" clId="{F4E8984D-6884-4E12-A817-DA7EED7B9659}" dt="2021-08-17T05:55:51.115" v="1917"/>
        <pc:sldMkLst>
          <pc:docMk/>
          <pc:sldMk cId="810109645" sldId="276"/>
        </pc:sldMkLst>
        <pc:spChg chg="mod">
          <ac:chgData name="Yu WANG" userId="d10e3910-663a-4978-a8d2-38f9f8c8adfe" providerId="ADAL" clId="{F4E8984D-6884-4E12-A817-DA7EED7B9659}" dt="2021-08-16T23:26:38.133" v="1438"/>
          <ac:spMkLst>
            <pc:docMk/>
            <pc:sldMk cId="810109645" sldId="276"/>
            <ac:spMk id="2" creationId="{CA6468EB-057C-4B4E-9A1E-0FC3367B1D44}"/>
          </ac:spMkLst>
        </pc:spChg>
        <pc:spChg chg="add mod">
          <ac:chgData name="Yu WANG" userId="d10e3910-663a-4978-a8d2-38f9f8c8adfe" providerId="ADAL" clId="{F4E8984D-6884-4E12-A817-DA7EED7B9659}" dt="2021-08-17T05:48:50.893" v="1761" actId="1076"/>
          <ac:spMkLst>
            <pc:docMk/>
            <pc:sldMk cId="810109645" sldId="276"/>
            <ac:spMk id="4" creationId="{1FE6F534-5CBD-4FD9-81BC-E49BF5B668BB}"/>
          </ac:spMkLst>
        </pc:spChg>
        <pc:spChg chg="add mod">
          <ac:chgData name="Yu WANG" userId="d10e3910-663a-4978-a8d2-38f9f8c8adfe" providerId="ADAL" clId="{F4E8984D-6884-4E12-A817-DA7EED7B9659}" dt="2021-08-17T05:48:50.893" v="1761" actId="1076"/>
          <ac:spMkLst>
            <pc:docMk/>
            <pc:sldMk cId="810109645" sldId="276"/>
            <ac:spMk id="5" creationId="{B2112752-8A3D-4B69-BCB5-3ABDDF3C4201}"/>
          </ac:spMkLst>
        </pc:spChg>
        <pc:spChg chg="add mod">
          <ac:chgData name="Yu WANG" userId="d10e3910-663a-4978-a8d2-38f9f8c8adfe" providerId="ADAL" clId="{F4E8984D-6884-4E12-A817-DA7EED7B9659}" dt="2021-08-17T05:45:54.022" v="1731"/>
          <ac:spMkLst>
            <pc:docMk/>
            <pc:sldMk cId="810109645" sldId="276"/>
            <ac:spMk id="9" creationId="{0C6E5754-4B89-49CE-97F4-63F16D159B9C}"/>
          </ac:spMkLst>
        </pc:spChg>
        <pc:spChg chg="add mod">
          <ac:chgData name="Yu WANG" userId="d10e3910-663a-4978-a8d2-38f9f8c8adfe" providerId="ADAL" clId="{F4E8984D-6884-4E12-A817-DA7EED7B9659}" dt="2021-08-17T05:46:12.077" v="1732"/>
          <ac:spMkLst>
            <pc:docMk/>
            <pc:sldMk cId="810109645" sldId="276"/>
            <ac:spMk id="10" creationId="{4C2F194D-4C6A-4EF2-BEE6-0847E7B65485}"/>
          </ac:spMkLst>
        </pc:spChg>
        <pc:spChg chg="add mod">
          <ac:chgData name="Yu WANG" userId="d10e3910-663a-4978-a8d2-38f9f8c8adfe" providerId="ADAL" clId="{F4E8984D-6884-4E12-A817-DA7EED7B9659}" dt="2021-08-17T05:46:12.077" v="1732"/>
          <ac:spMkLst>
            <pc:docMk/>
            <pc:sldMk cId="810109645" sldId="276"/>
            <ac:spMk id="11" creationId="{B6596257-35FF-4765-863B-FEFDE32275AD}"/>
          </ac:spMkLst>
        </pc:spChg>
        <pc:spChg chg="add mod">
          <ac:chgData name="Yu WANG" userId="d10e3910-663a-4978-a8d2-38f9f8c8adfe" providerId="ADAL" clId="{F4E8984D-6884-4E12-A817-DA7EED7B9659}" dt="2021-08-17T05:46:12.077" v="1732"/>
          <ac:spMkLst>
            <pc:docMk/>
            <pc:sldMk cId="810109645" sldId="276"/>
            <ac:spMk id="12" creationId="{48F808ED-D266-4BE4-9652-72647E78A5D1}"/>
          </ac:spMkLst>
        </pc:spChg>
        <pc:spChg chg="add mod">
          <ac:chgData name="Yu WANG" userId="d10e3910-663a-4978-a8d2-38f9f8c8adfe" providerId="ADAL" clId="{F4E8984D-6884-4E12-A817-DA7EED7B9659}" dt="2021-08-17T05:46:57.727" v="1743" actId="1076"/>
          <ac:spMkLst>
            <pc:docMk/>
            <pc:sldMk cId="810109645" sldId="276"/>
            <ac:spMk id="13" creationId="{08FF72F2-6348-45B7-BD57-9BEC6BDDB062}"/>
          </ac:spMkLst>
        </pc:spChg>
        <pc:spChg chg="add del mod">
          <ac:chgData name="Yu WANG" userId="d10e3910-663a-4978-a8d2-38f9f8c8adfe" providerId="ADAL" clId="{F4E8984D-6884-4E12-A817-DA7EED7B9659}" dt="2021-08-17T05:46:50.275" v="1739" actId="478"/>
          <ac:spMkLst>
            <pc:docMk/>
            <pc:sldMk cId="810109645" sldId="276"/>
            <ac:spMk id="14" creationId="{BB78129F-35B8-47E0-A70F-794F1E8D8CD8}"/>
          </ac:spMkLst>
        </pc:spChg>
        <pc:spChg chg="add mod">
          <ac:chgData name="Yu WANG" userId="d10e3910-663a-4978-a8d2-38f9f8c8adfe" providerId="ADAL" clId="{F4E8984D-6884-4E12-A817-DA7EED7B9659}" dt="2021-08-17T05:47:02.203" v="1745" actId="1076"/>
          <ac:spMkLst>
            <pc:docMk/>
            <pc:sldMk cId="810109645" sldId="276"/>
            <ac:spMk id="16" creationId="{CDCA00AC-4943-4D0B-91AF-42348ED56CB9}"/>
          </ac:spMkLst>
        </pc:spChg>
        <pc:spChg chg="add mod">
          <ac:chgData name="Yu WANG" userId="d10e3910-663a-4978-a8d2-38f9f8c8adfe" providerId="ADAL" clId="{F4E8984D-6884-4E12-A817-DA7EED7B9659}" dt="2021-08-17T05:50:19.976" v="1817" actId="1076"/>
          <ac:spMkLst>
            <pc:docMk/>
            <pc:sldMk cId="810109645" sldId="276"/>
            <ac:spMk id="18" creationId="{47E0C3BA-4767-42CB-AB52-84A11B37EA6A}"/>
          </ac:spMkLst>
        </pc:spChg>
        <pc:spChg chg="add mod">
          <ac:chgData name="Yu WANG" userId="d10e3910-663a-4978-a8d2-38f9f8c8adfe" providerId="ADAL" clId="{F4E8984D-6884-4E12-A817-DA7EED7B9659}" dt="2021-08-17T05:51:43.879" v="1915" actId="14100"/>
          <ac:spMkLst>
            <pc:docMk/>
            <pc:sldMk cId="810109645" sldId="276"/>
            <ac:spMk id="19" creationId="{F89EAC5A-A551-4FB0-9A43-E3888E7BD82F}"/>
          </ac:spMkLst>
        </pc:spChg>
        <pc:spChg chg="add mod">
          <ac:chgData name="Yu WANG" userId="d10e3910-663a-4978-a8d2-38f9f8c8adfe" providerId="ADAL" clId="{F4E8984D-6884-4E12-A817-DA7EED7B9659}" dt="2021-08-17T05:51:41.853" v="1914" actId="1076"/>
          <ac:spMkLst>
            <pc:docMk/>
            <pc:sldMk cId="810109645" sldId="276"/>
            <ac:spMk id="20" creationId="{64187AE4-A981-4D6C-ABC3-8E8AB265C28F}"/>
          </ac:spMkLst>
        </pc:spChg>
        <pc:cxnChg chg="add mod">
          <ac:chgData name="Yu WANG" userId="d10e3910-663a-4978-a8d2-38f9f8c8adfe" providerId="ADAL" clId="{F4E8984D-6884-4E12-A817-DA7EED7B9659}" dt="2021-08-17T05:48:50.893" v="1761" actId="1076"/>
          <ac:cxnSpMkLst>
            <pc:docMk/>
            <pc:sldMk cId="810109645" sldId="276"/>
            <ac:cxnSpMk id="6" creationId="{9B5BFD9D-6D41-4460-BBB2-52525BF370E7}"/>
          </ac:cxnSpMkLst>
        </pc:cxnChg>
        <pc:cxnChg chg="add mod">
          <ac:chgData name="Yu WANG" userId="d10e3910-663a-4978-a8d2-38f9f8c8adfe" providerId="ADAL" clId="{F4E8984D-6884-4E12-A817-DA7EED7B9659}" dt="2021-08-17T05:48:50.893" v="1761" actId="1076"/>
          <ac:cxnSpMkLst>
            <pc:docMk/>
            <pc:sldMk cId="810109645" sldId="276"/>
            <ac:cxnSpMk id="7" creationId="{2D3923E1-A947-4B15-9894-F892C20DB47B}"/>
          </ac:cxnSpMkLst>
        </pc:cxnChg>
      </pc:sldChg>
      <pc:sldChg chg="new del">
        <pc:chgData name="Yu WANG" userId="d10e3910-663a-4978-a8d2-38f9f8c8adfe" providerId="ADAL" clId="{F4E8984D-6884-4E12-A817-DA7EED7B9659}" dt="2021-08-17T05:32:35.806" v="1553" actId="47"/>
        <pc:sldMkLst>
          <pc:docMk/>
          <pc:sldMk cId="2912004687" sldId="277"/>
        </pc:sldMkLst>
      </pc:sldChg>
      <pc:sldChg chg="addSp delSp modSp new del mod">
        <pc:chgData name="Yu WANG" userId="d10e3910-663a-4978-a8d2-38f9f8c8adfe" providerId="ADAL" clId="{F4E8984D-6884-4E12-A817-DA7EED7B9659}" dt="2021-08-16T20:27:29.400" v="713" actId="47"/>
        <pc:sldMkLst>
          <pc:docMk/>
          <pc:sldMk cId="2882472830" sldId="278"/>
        </pc:sldMkLst>
        <pc:spChg chg="mod">
          <ac:chgData name="Yu WANG" userId="d10e3910-663a-4978-a8d2-38f9f8c8adfe" providerId="ADAL" clId="{F4E8984D-6884-4E12-A817-DA7EED7B9659}" dt="2021-08-16T19:37:16.963" v="224" actId="20577"/>
          <ac:spMkLst>
            <pc:docMk/>
            <pc:sldMk cId="2882472830" sldId="278"/>
            <ac:spMk id="2" creationId="{79677414-E82C-4BC6-A7C2-959C2806FAB8}"/>
          </ac:spMkLst>
        </pc:spChg>
        <pc:spChg chg="add mod">
          <ac:chgData name="Yu WANG" userId="d10e3910-663a-4978-a8d2-38f9f8c8adfe" providerId="ADAL" clId="{F4E8984D-6884-4E12-A817-DA7EED7B9659}" dt="2021-08-16T20:03:27.803" v="272" actId="20577"/>
          <ac:spMkLst>
            <pc:docMk/>
            <pc:sldMk cId="2882472830" sldId="278"/>
            <ac:spMk id="6" creationId="{B4B8A71B-4887-48B5-B194-542AD977C81F}"/>
          </ac:spMkLst>
        </pc:spChg>
        <pc:spChg chg="add mod">
          <ac:chgData name="Yu WANG" userId="d10e3910-663a-4978-a8d2-38f9f8c8adfe" providerId="ADAL" clId="{F4E8984D-6884-4E12-A817-DA7EED7B9659}" dt="2021-08-16T20:02:34.144" v="265" actId="1076"/>
          <ac:spMkLst>
            <pc:docMk/>
            <pc:sldMk cId="2882472830" sldId="278"/>
            <ac:spMk id="10" creationId="{4ABA0056-E131-4A1D-8879-29A29E9150CC}"/>
          </ac:spMkLst>
        </pc:spChg>
        <pc:graphicFrameChg chg="add del mod">
          <ac:chgData name="Yu WANG" userId="d10e3910-663a-4978-a8d2-38f9f8c8adfe" providerId="ADAL" clId="{F4E8984D-6884-4E12-A817-DA7EED7B9659}" dt="2021-08-16T19:56:16.705" v="227" actId="478"/>
          <ac:graphicFrameMkLst>
            <pc:docMk/>
            <pc:sldMk cId="2882472830" sldId="278"/>
            <ac:graphicFrameMk id="4" creationId="{BC5EB0D5-3592-472C-BB65-24A5B34C64CB}"/>
          </ac:graphicFrameMkLst>
        </pc:graphicFrameChg>
        <pc:picChg chg="add mod">
          <ac:chgData name="Yu WANG" userId="d10e3910-663a-4978-a8d2-38f9f8c8adfe" providerId="ADAL" clId="{F4E8984D-6884-4E12-A817-DA7EED7B9659}" dt="2021-08-16T20:02:59.256" v="266" actId="1076"/>
          <ac:picMkLst>
            <pc:docMk/>
            <pc:sldMk cId="2882472830" sldId="278"/>
            <ac:picMk id="7" creationId="{6050EDD9-A727-4C25-8B74-524B8803E512}"/>
          </ac:picMkLst>
        </pc:picChg>
        <pc:picChg chg="add mod">
          <ac:chgData name="Yu WANG" userId="d10e3910-663a-4978-a8d2-38f9f8c8adfe" providerId="ADAL" clId="{F4E8984D-6884-4E12-A817-DA7EED7B9659}" dt="2021-08-16T20:03:00.910" v="267" actId="1076"/>
          <ac:picMkLst>
            <pc:docMk/>
            <pc:sldMk cId="2882472830" sldId="278"/>
            <ac:picMk id="8" creationId="{798A8115-9D58-407B-8A6A-0B98CF9010E0}"/>
          </ac:picMkLst>
        </pc:picChg>
        <pc:picChg chg="add mod">
          <ac:chgData name="Yu WANG" userId="d10e3910-663a-4978-a8d2-38f9f8c8adfe" providerId="ADAL" clId="{F4E8984D-6884-4E12-A817-DA7EED7B9659}" dt="2021-08-16T20:01:34.399" v="258" actId="1076"/>
          <ac:picMkLst>
            <pc:docMk/>
            <pc:sldMk cId="2882472830" sldId="278"/>
            <ac:picMk id="9" creationId="{6D82D73F-1367-4378-BACF-1336E08F30CF}"/>
          </ac:picMkLst>
        </pc:picChg>
      </pc:sldChg>
      <pc:sldChg chg="addSp delSp modSp new mod modAnim modNotesTx">
        <pc:chgData name="Yu WANG" userId="d10e3910-663a-4978-a8d2-38f9f8c8adfe" providerId="ADAL" clId="{F4E8984D-6884-4E12-A817-DA7EED7B9659}" dt="2021-08-17T07:00:41.240" v="2296" actId="20577"/>
        <pc:sldMkLst>
          <pc:docMk/>
          <pc:sldMk cId="3871420662" sldId="279"/>
        </pc:sldMkLst>
        <pc:spChg chg="mod">
          <ac:chgData name="Yu WANG" userId="d10e3910-663a-4978-a8d2-38f9f8c8adfe" providerId="ADAL" clId="{F4E8984D-6884-4E12-A817-DA7EED7B9659}" dt="2021-08-16T22:54:50.192" v="1209" actId="20577"/>
          <ac:spMkLst>
            <pc:docMk/>
            <pc:sldMk cId="3871420662" sldId="279"/>
            <ac:spMk id="2" creationId="{92A51A0B-4DDD-4F32-925A-04B42F928E70}"/>
          </ac:spMkLst>
        </pc:spChg>
        <pc:spChg chg="add mod">
          <ac:chgData name="Yu WANG" userId="d10e3910-663a-4978-a8d2-38f9f8c8adfe" providerId="ADAL" clId="{F4E8984D-6884-4E12-A817-DA7EED7B9659}" dt="2021-08-16T22:30:04.430" v="1035" actId="1076"/>
          <ac:spMkLst>
            <pc:docMk/>
            <pc:sldMk cId="3871420662" sldId="279"/>
            <ac:spMk id="4" creationId="{159E3330-3B11-4FB9-9F66-6DD59272E73A}"/>
          </ac:spMkLst>
        </pc:spChg>
        <pc:spChg chg="add mod">
          <ac:chgData name="Yu WANG" userId="d10e3910-663a-4978-a8d2-38f9f8c8adfe" providerId="ADAL" clId="{F4E8984D-6884-4E12-A817-DA7EED7B9659}" dt="2021-08-16T22:29:58.185" v="1034" actId="1076"/>
          <ac:spMkLst>
            <pc:docMk/>
            <pc:sldMk cId="3871420662" sldId="279"/>
            <ac:spMk id="5" creationId="{FD513E7A-0E78-47FD-9618-66E8544271EA}"/>
          </ac:spMkLst>
        </pc:spChg>
        <pc:spChg chg="add mod">
          <ac:chgData name="Yu WANG" userId="d10e3910-663a-4978-a8d2-38f9f8c8adfe" providerId="ADAL" clId="{F4E8984D-6884-4E12-A817-DA7EED7B9659}" dt="2021-08-16T22:30:09.218" v="1037" actId="1076"/>
          <ac:spMkLst>
            <pc:docMk/>
            <pc:sldMk cId="3871420662" sldId="279"/>
            <ac:spMk id="6" creationId="{B5F5D973-B8D3-4E16-9163-DE97C0E98F8B}"/>
          </ac:spMkLst>
        </pc:spChg>
        <pc:spChg chg="add mod">
          <ac:chgData name="Yu WANG" userId="d10e3910-663a-4978-a8d2-38f9f8c8adfe" providerId="ADAL" clId="{F4E8984D-6884-4E12-A817-DA7EED7B9659}" dt="2021-08-16T22:30:06.790" v="1036" actId="1076"/>
          <ac:spMkLst>
            <pc:docMk/>
            <pc:sldMk cId="3871420662" sldId="279"/>
            <ac:spMk id="7" creationId="{B70085E8-F30F-474E-9356-A5A617F6043D}"/>
          </ac:spMkLst>
        </pc:spChg>
        <pc:spChg chg="add mod">
          <ac:chgData name="Yu WANG" userId="d10e3910-663a-4978-a8d2-38f9f8c8adfe" providerId="ADAL" clId="{F4E8984D-6884-4E12-A817-DA7EED7B9659}" dt="2021-08-16T22:29:58.185" v="1034" actId="1076"/>
          <ac:spMkLst>
            <pc:docMk/>
            <pc:sldMk cId="3871420662" sldId="279"/>
            <ac:spMk id="8" creationId="{3C153130-21BD-4BA9-9BFB-382B02548918}"/>
          </ac:spMkLst>
        </pc:spChg>
        <pc:spChg chg="add mod">
          <ac:chgData name="Yu WANG" userId="d10e3910-663a-4978-a8d2-38f9f8c8adfe" providerId="ADAL" clId="{F4E8984D-6884-4E12-A817-DA7EED7B9659}" dt="2021-08-16T22:50:06.126" v="1143" actId="207"/>
          <ac:spMkLst>
            <pc:docMk/>
            <pc:sldMk cId="3871420662" sldId="279"/>
            <ac:spMk id="9" creationId="{A716904A-DF09-441B-9B5D-FC9C42BD493D}"/>
          </ac:spMkLst>
        </pc:spChg>
        <pc:spChg chg="add del mod">
          <ac:chgData name="Yu WANG" userId="d10e3910-663a-4978-a8d2-38f9f8c8adfe" providerId="ADAL" clId="{F4E8984D-6884-4E12-A817-DA7EED7B9659}" dt="2021-08-16T22:51:12.666" v="1185"/>
          <ac:spMkLst>
            <pc:docMk/>
            <pc:sldMk cId="3871420662" sldId="279"/>
            <ac:spMk id="14" creationId="{5958BDE9-872E-425F-BF34-8F69489494DE}"/>
          </ac:spMkLst>
        </pc:spChg>
        <pc:spChg chg="add del mod">
          <ac:chgData name="Yu WANG" userId="d10e3910-663a-4978-a8d2-38f9f8c8adfe" providerId="ADAL" clId="{F4E8984D-6884-4E12-A817-DA7EED7B9659}" dt="2021-08-16T22:25:52.575" v="937" actId="478"/>
          <ac:spMkLst>
            <pc:docMk/>
            <pc:sldMk cId="3871420662" sldId="279"/>
            <ac:spMk id="15" creationId="{EA099B64-4FEB-4F09-BF95-FE0C5875464C}"/>
          </ac:spMkLst>
        </pc:spChg>
        <pc:spChg chg="add del mod">
          <ac:chgData name="Yu WANG" userId="d10e3910-663a-4978-a8d2-38f9f8c8adfe" providerId="ADAL" clId="{F4E8984D-6884-4E12-A817-DA7EED7B9659}" dt="2021-08-16T20:23:50.132" v="712" actId="478"/>
          <ac:spMkLst>
            <pc:docMk/>
            <pc:sldMk cId="3871420662" sldId="279"/>
            <ac:spMk id="16" creationId="{A7D9315F-7F52-4E60-84E7-24B7B77ED52D}"/>
          </ac:spMkLst>
        </pc:spChg>
        <pc:spChg chg="add del mod">
          <ac:chgData name="Yu WANG" userId="d10e3910-663a-4978-a8d2-38f9f8c8adfe" providerId="ADAL" clId="{F4E8984D-6884-4E12-A817-DA7EED7B9659}" dt="2021-08-16T20:30:05.012" v="728"/>
          <ac:spMkLst>
            <pc:docMk/>
            <pc:sldMk cId="3871420662" sldId="279"/>
            <ac:spMk id="18" creationId="{6D1D2560-3CE0-4628-9599-B1113A890559}"/>
          </ac:spMkLst>
        </pc:spChg>
        <pc:spChg chg="add del mod">
          <ac:chgData name="Yu WANG" userId="d10e3910-663a-4978-a8d2-38f9f8c8adfe" providerId="ADAL" clId="{F4E8984D-6884-4E12-A817-DA7EED7B9659}" dt="2021-08-16T22:25:51.633" v="936" actId="478"/>
          <ac:spMkLst>
            <pc:docMk/>
            <pc:sldMk cId="3871420662" sldId="279"/>
            <ac:spMk id="19" creationId="{93159191-79B6-4FE1-9E59-8EB8FE188512}"/>
          </ac:spMkLst>
        </pc:spChg>
        <pc:spChg chg="add mod">
          <ac:chgData name="Yu WANG" userId="d10e3910-663a-4978-a8d2-38f9f8c8adfe" providerId="ADAL" clId="{F4E8984D-6884-4E12-A817-DA7EED7B9659}" dt="2021-08-16T22:31:13.363" v="1046" actId="207"/>
          <ac:spMkLst>
            <pc:docMk/>
            <pc:sldMk cId="3871420662" sldId="279"/>
            <ac:spMk id="28" creationId="{8888B467-6E5C-465B-9FFC-BEB6A389A75E}"/>
          </ac:spMkLst>
        </pc:spChg>
        <pc:spChg chg="add mod">
          <ac:chgData name="Yu WANG" userId="d10e3910-663a-4978-a8d2-38f9f8c8adfe" providerId="ADAL" clId="{F4E8984D-6884-4E12-A817-DA7EED7B9659}" dt="2021-08-16T22:32:18.223" v="1054" actId="207"/>
          <ac:spMkLst>
            <pc:docMk/>
            <pc:sldMk cId="3871420662" sldId="279"/>
            <ac:spMk id="29" creationId="{2844414D-405D-4413-9545-9E44CD495C87}"/>
          </ac:spMkLst>
        </pc:spChg>
        <pc:spChg chg="add mod">
          <ac:chgData name="Yu WANG" userId="d10e3910-663a-4978-a8d2-38f9f8c8adfe" providerId="ADAL" clId="{F4E8984D-6884-4E12-A817-DA7EED7B9659}" dt="2021-08-16T22:32:04.913" v="1051" actId="207"/>
          <ac:spMkLst>
            <pc:docMk/>
            <pc:sldMk cId="3871420662" sldId="279"/>
            <ac:spMk id="30" creationId="{A9C9C37A-B8F8-4874-A319-8B8F697D3FBD}"/>
          </ac:spMkLst>
        </pc:spChg>
        <pc:spChg chg="add mod">
          <ac:chgData name="Yu WANG" userId="d10e3910-663a-4978-a8d2-38f9f8c8adfe" providerId="ADAL" clId="{F4E8984D-6884-4E12-A817-DA7EED7B9659}" dt="2021-08-16T22:32:04.913" v="1051" actId="207"/>
          <ac:spMkLst>
            <pc:docMk/>
            <pc:sldMk cId="3871420662" sldId="279"/>
            <ac:spMk id="31" creationId="{4314889F-93AC-4295-B87B-E30A3B3CC882}"/>
          </ac:spMkLst>
        </pc:spChg>
        <pc:spChg chg="add mod">
          <ac:chgData name="Yu WANG" userId="d10e3910-663a-4978-a8d2-38f9f8c8adfe" providerId="ADAL" clId="{F4E8984D-6884-4E12-A817-DA7EED7B9659}" dt="2021-08-16T22:53:02.267" v="1192" actId="207"/>
          <ac:spMkLst>
            <pc:docMk/>
            <pc:sldMk cId="3871420662" sldId="279"/>
            <ac:spMk id="33" creationId="{29FBD090-C57B-4B05-9888-335A41A33247}"/>
          </ac:spMkLst>
        </pc:spChg>
        <pc:spChg chg="add del mod">
          <ac:chgData name="Yu WANG" userId="d10e3910-663a-4978-a8d2-38f9f8c8adfe" providerId="ADAL" clId="{F4E8984D-6884-4E12-A817-DA7EED7B9659}" dt="2021-08-16T22:34:52.250" v="1077" actId="478"/>
          <ac:spMkLst>
            <pc:docMk/>
            <pc:sldMk cId="3871420662" sldId="279"/>
            <ac:spMk id="35" creationId="{3E1DE5D2-8D73-4BFB-A186-AFC4152E7B33}"/>
          </ac:spMkLst>
        </pc:spChg>
        <pc:spChg chg="add mod">
          <ac:chgData name="Yu WANG" userId="d10e3910-663a-4978-a8d2-38f9f8c8adfe" providerId="ADAL" clId="{F4E8984D-6884-4E12-A817-DA7EED7B9659}" dt="2021-08-16T23:08:37.680" v="1324" actId="207"/>
          <ac:spMkLst>
            <pc:docMk/>
            <pc:sldMk cId="3871420662" sldId="279"/>
            <ac:spMk id="36" creationId="{F616432E-7B31-46C1-AAEC-A4518A9269BF}"/>
          </ac:spMkLst>
        </pc:spChg>
        <pc:spChg chg="add mod">
          <ac:chgData name="Yu WANG" userId="d10e3910-663a-4978-a8d2-38f9f8c8adfe" providerId="ADAL" clId="{F4E8984D-6884-4E12-A817-DA7EED7B9659}" dt="2021-08-16T23:08:56.570" v="1325" actId="207"/>
          <ac:spMkLst>
            <pc:docMk/>
            <pc:sldMk cId="3871420662" sldId="279"/>
            <ac:spMk id="37" creationId="{D190646E-51F4-400C-8923-DE48A587C99E}"/>
          </ac:spMkLst>
        </pc:spChg>
        <pc:spChg chg="add mod">
          <ac:chgData name="Yu WANG" userId="d10e3910-663a-4978-a8d2-38f9f8c8adfe" providerId="ADAL" clId="{F4E8984D-6884-4E12-A817-DA7EED7B9659}" dt="2021-08-16T22:53:22.569" v="1200" actId="1076"/>
          <ac:spMkLst>
            <pc:docMk/>
            <pc:sldMk cId="3871420662" sldId="279"/>
            <ac:spMk id="40" creationId="{5CF3D1D8-D55E-4CF8-82EB-7F40C702BADB}"/>
          </ac:spMkLst>
        </pc:spChg>
        <pc:spChg chg="add mod">
          <ac:chgData name="Yu WANG" userId="d10e3910-663a-4978-a8d2-38f9f8c8adfe" providerId="ADAL" clId="{F4E8984D-6884-4E12-A817-DA7EED7B9659}" dt="2021-08-16T22:53:19.741" v="1199" actId="14100"/>
          <ac:spMkLst>
            <pc:docMk/>
            <pc:sldMk cId="3871420662" sldId="279"/>
            <ac:spMk id="42" creationId="{592E0D93-8918-4B7C-B7EA-7DD8D5B7F803}"/>
          </ac:spMkLst>
        </pc:spChg>
        <pc:spChg chg="add mod">
          <ac:chgData name="Yu WANG" userId="d10e3910-663a-4978-a8d2-38f9f8c8adfe" providerId="ADAL" clId="{F4E8984D-6884-4E12-A817-DA7EED7B9659}" dt="2021-08-16T22:53:28.044" v="1202" actId="14100"/>
          <ac:spMkLst>
            <pc:docMk/>
            <pc:sldMk cId="3871420662" sldId="279"/>
            <ac:spMk id="44" creationId="{BD1567CB-BC09-4144-971C-707E5819F54B}"/>
          </ac:spMkLst>
        </pc:spChg>
        <pc:spChg chg="add del mod">
          <ac:chgData name="Yu WANG" userId="d10e3910-663a-4978-a8d2-38f9f8c8adfe" providerId="ADAL" clId="{F4E8984D-6884-4E12-A817-DA7EED7B9659}" dt="2021-08-16T22:49:59.724" v="1141"/>
          <ac:spMkLst>
            <pc:docMk/>
            <pc:sldMk cId="3871420662" sldId="279"/>
            <ac:spMk id="46" creationId="{12DC936A-4E64-408D-ADAF-17AF244C377D}"/>
          </ac:spMkLst>
        </pc:spChg>
        <pc:spChg chg="add mod">
          <ac:chgData name="Yu WANG" userId="d10e3910-663a-4978-a8d2-38f9f8c8adfe" providerId="ADAL" clId="{F4E8984D-6884-4E12-A817-DA7EED7B9659}" dt="2021-08-16T22:53:25.383" v="1201" actId="14100"/>
          <ac:spMkLst>
            <pc:docMk/>
            <pc:sldMk cId="3871420662" sldId="279"/>
            <ac:spMk id="48" creationId="{087AAF76-2353-483D-A9EB-834D71C8E30A}"/>
          </ac:spMkLst>
        </pc:spChg>
        <pc:spChg chg="add del mod">
          <ac:chgData name="Yu WANG" userId="d10e3910-663a-4978-a8d2-38f9f8c8adfe" providerId="ADAL" clId="{F4E8984D-6884-4E12-A817-DA7EED7B9659}" dt="2021-08-16T22:53:02.732" v="1194"/>
          <ac:spMkLst>
            <pc:docMk/>
            <pc:sldMk cId="3871420662" sldId="279"/>
            <ac:spMk id="50" creationId="{C7AE0F9C-007B-43FC-A25C-5BB8CA90DBCB}"/>
          </ac:spMkLst>
        </pc:spChg>
        <pc:cxnChg chg="add del mod">
          <ac:chgData name="Yu WANG" userId="d10e3910-663a-4978-a8d2-38f9f8c8adfe" providerId="ADAL" clId="{F4E8984D-6884-4E12-A817-DA7EED7B9659}" dt="2021-08-16T22:12:32.124" v="774" actId="478"/>
          <ac:cxnSpMkLst>
            <pc:docMk/>
            <pc:sldMk cId="3871420662" sldId="279"/>
            <ac:cxnSpMk id="11" creationId="{68A65A1D-7D85-4445-A56B-EEE9FB478153}"/>
          </ac:cxnSpMkLst>
        </pc:cxnChg>
        <pc:cxnChg chg="add del mod">
          <ac:chgData name="Yu WANG" userId="d10e3910-663a-4978-a8d2-38f9f8c8adfe" providerId="ADAL" clId="{F4E8984D-6884-4E12-A817-DA7EED7B9659}" dt="2021-08-16T22:12:33.004" v="775" actId="478"/>
          <ac:cxnSpMkLst>
            <pc:docMk/>
            <pc:sldMk cId="3871420662" sldId="279"/>
            <ac:cxnSpMk id="12" creationId="{3BECB088-8DA9-4C22-9AFD-C136C2513C64}"/>
          </ac:cxnSpMkLst>
        </pc:cxnChg>
        <pc:cxnChg chg="add del mod">
          <ac:chgData name="Yu WANG" userId="d10e3910-663a-4978-a8d2-38f9f8c8adfe" providerId="ADAL" clId="{F4E8984D-6884-4E12-A817-DA7EED7B9659}" dt="2021-08-16T22:12:33.943" v="776" actId="478"/>
          <ac:cxnSpMkLst>
            <pc:docMk/>
            <pc:sldMk cId="3871420662" sldId="279"/>
            <ac:cxnSpMk id="13" creationId="{9F971CE0-EFBA-4A90-8774-968B1AA5927A}"/>
          </ac:cxnSpMkLst>
        </pc:cxnChg>
        <pc:cxnChg chg="add mod">
          <ac:chgData name="Yu WANG" userId="d10e3910-663a-4978-a8d2-38f9f8c8adfe" providerId="ADAL" clId="{F4E8984D-6884-4E12-A817-DA7EED7B9659}" dt="2021-08-16T22:30:04.430" v="1035" actId="1076"/>
          <ac:cxnSpMkLst>
            <pc:docMk/>
            <pc:sldMk cId="3871420662" sldId="279"/>
            <ac:cxnSpMk id="21" creationId="{CB4D8E5B-8808-49F5-A42E-60B784AEEF82}"/>
          </ac:cxnSpMkLst>
        </pc:cxnChg>
        <pc:cxnChg chg="add mod">
          <ac:chgData name="Yu WANG" userId="d10e3910-663a-4978-a8d2-38f9f8c8adfe" providerId="ADAL" clId="{F4E8984D-6884-4E12-A817-DA7EED7B9659}" dt="2021-08-16T22:30:15.155" v="1039" actId="1076"/>
          <ac:cxnSpMkLst>
            <pc:docMk/>
            <pc:sldMk cId="3871420662" sldId="279"/>
            <ac:cxnSpMk id="23" creationId="{603EA2A3-07B1-4964-8D99-F6D664400B49}"/>
          </ac:cxnSpMkLst>
        </pc:cxnChg>
        <pc:cxnChg chg="add mod">
          <ac:chgData name="Yu WANG" userId="d10e3910-663a-4978-a8d2-38f9f8c8adfe" providerId="ADAL" clId="{F4E8984D-6884-4E12-A817-DA7EED7B9659}" dt="2021-08-16T22:30:13.459" v="1038" actId="1076"/>
          <ac:cxnSpMkLst>
            <pc:docMk/>
            <pc:sldMk cId="3871420662" sldId="279"/>
            <ac:cxnSpMk id="24" creationId="{7F9440D0-FC65-40AA-B905-3BC28827B796}"/>
          </ac:cxnSpMkLst>
        </pc:cxnChg>
        <pc:cxnChg chg="add mod">
          <ac:chgData name="Yu WANG" userId="d10e3910-663a-4978-a8d2-38f9f8c8adfe" providerId="ADAL" clId="{F4E8984D-6884-4E12-A817-DA7EED7B9659}" dt="2021-08-16T22:30:16.849" v="1040" actId="14100"/>
          <ac:cxnSpMkLst>
            <pc:docMk/>
            <pc:sldMk cId="3871420662" sldId="279"/>
            <ac:cxnSpMk id="26" creationId="{429E90AD-ADC6-4983-9A79-2916BDEA9309}"/>
          </ac:cxnSpMkLst>
        </pc:cxnChg>
      </pc:sldChg>
      <pc:sldChg chg="addSp delSp modSp new mod">
        <pc:chgData name="Yu WANG" userId="d10e3910-663a-4978-a8d2-38f9f8c8adfe" providerId="ADAL" clId="{F4E8984D-6884-4E12-A817-DA7EED7B9659}" dt="2021-08-16T23:38:57.740" v="1552" actId="1036"/>
        <pc:sldMkLst>
          <pc:docMk/>
          <pc:sldMk cId="35281293" sldId="280"/>
        </pc:sldMkLst>
        <pc:spChg chg="mod">
          <ac:chgData name="Yu WANG" userId="d10e3910-663a-4978-a8d2-38f9f8c8adfe" providerId="ADAL" clId="{F4E8984D-6884-4E12-A817-DA7EED7B9659}" dt="2021-08-16T23:07:04.453" v="1323" actId="20577"/>
          <ac:spMkLst>
            <pc:docMk/>
            <pc:sldMk cId="35281293" sldId="280"/>
            <ac:spMk id="2" creationId="{75CF8CE1-1FFB-4506-9DEA-65D30F64695C}"/>
          </ac:spMkLst>
        </pc:spChg>
        <pc:spChg chg="mod">
          <ac:chgData name="Yu WANG" userId="d10e3910-663a-4978-a8d2-38f9f8c8adfe" providerId="ADAL" clId="{F4E8984D-6884-4E12-A817-DA7EED7B9659}" dt="2021-08-16T23:34:10.517" v="1483" actId="1076"/>
          <ac:spMkLst>
            <pc:docMk/>
            <pc:sldMk cId="35281293" sldId="280"/>
            <ac:spMk id="3" creationId="{6838D7D8-16BD-402C-812B-3096F1AAB68B}"/>
          </ac:spMkLst>
        </pc:spChg>
        <pc:spChg chg="add mod">
          <ac:chgData name="Yu WANG" userId="d10e3910-663a-4978-a8d2-38f9f8c8adfe" providerId="ADAL" clId="{F4E8984D-6884-4E12-A817-DA7EED7B9659}" dt="2021-08-16T23:38:57.740" v="1552" actId="1036"/>
          <ac:spMkLst>
            <pc:docMk/>
            <pc:sldMk cId="35281293" sldId="280"/>
            <ac:spMk id="11" creationId="{43E9FBB4-9439-46CF-B3A5-023BEEA5BBEE}"/>
          </ac:spMkLst>
        </pc:spChg>
        <pc:spChg chg="add mod">
          <ac:chgData name="Yu WANG" userId="d10e3910-663a-4978-a8d2-38f9f8c8adfe" providerId="ADAL" clId="{F4E8984D-6884-4E12-A817-DA7EED7B9659}" dt="2021-08-16T23:38:57.740" v="1552" actId="1036"/>
          <ac:spMkLst>
            <pc:docMk/>
            <pc:sldMk cId="35281293" sldId="280"/>
            <ac:spMk id="17" creationId="{8C410688-0D56-40A0-B45C-767851A3F422}"/>
          </ac:spMkLst>
        </pc:spChg>
        <pc:spChg chg="add mod">
          <ac:chgData name="Yu WANG" userId="d10e3910-663a-4978-a8d2-38f9f8c8adfe" providerId="ADAL" clId="{F4E8984D-6884-4E12-A817-DA7EED7B9659}" dt="2021-08-16T23:38:57.740" v="1552" actId="1036"/>
          <ac:spMkLst>
            <pc:docMk/>
            <pc:sldMk cId="35281293" sldId="280"/>
            <ac:spMk id="23" creationId="{DBE4BFD8-812A-4A47-90E8-500D1CF403E6}"/>
          </ac:spMkLst>
        </pc:spChg>
        <pc:spChg chg="add mod">
          <ac:chgData name="Yu WANG" userId="d10e3910-663a-4978-a8d2-38f9f8c8adfe" providerId="ADAL" clId="{F4E8984D-6884-4E12-A817-DA7EED7B9659}" dt="2021-08-16T23:38:20.780" v="1536" actId="1076"/>
          <ac:spMkLst>
            <pc:docMk/>
            <pc:sldMk cId="35281293" sldId="280"/>
            <ac:spMk id="25" creationId="{DDD550FB-D660-4D34-928C-63CA2CCCDADF}"/>
          </ac:spMkLst>
        </pc:spChg>
        <pc:spChg chg="add del mod">
          <ac:chgData name="Yu WANG" userId="d10e3910-663a-4978-a8d2-38f9f8c8adfe" providerId="ADAL" clId="{F4E8984D-6884-4E12-A817-DA7EED7B9659}" dt="2021-08-16T23:23:07.336" v="1343" actId="478"/>
          <ac:spMkLst>
            <pc:docMk/>
            <pc:sldMk cId="35281293" sldId="280"/>
            <ac:spMk id="27" creationId="{38FFD7C8-5657-4742-8FA2-CF797742026A}"/>
          </ac:spMkLst>
        </pc:spChg>
        <pc:spChg chg="add mod">
          <ac:chgData name="Yu WANG" userId="d10e3910-663a-4978-a8d2-38f9f8c8adfe" providerId="ADAL" clId="{F4E8984D-6884-4E12-A817-DA7EED7B9659}" dt="2021-08-16T23:38:57.740" v="1552" actId="1036"/>
          <ac:spMkLst>
            <pc:docMk/>
            <pc:sldMk cId="35281293" sldId="280"/>
            <ac:spMk id="28" creationId="{B424049C-D6AB-4954-BFCA-7CAEE2DC2B7F}"/>
          </ac:spMkLst>
        </pc:spChg>
        <pc:spChg chg="add mod">
          <ac:chgData name="Yu WANG" userId="d10e3910-663a-4978-a8d2-38f9f8c8adfe" providerId="ADAL" clId="{F4E8984D-6884-4E12-A817-DA7EED7B9659}" dt="2021-08-16T23:38:57.740" v="1552" actId="1036"/>
          <ac:spMkLst>
            <pc:docMk/>
            <pc:sldMk cId="35281293" sldId="280"/>
            <ac:spMk id="29" creationId="{A54FDA55-6254-42CB-A4EF-CF51E23ECE33}"/>
          </ac:spMkLst>
        </pc:spChg>
        <pc:spChg chg="add mod">
          <ac:chgData name="Yu WANG" userId="d10e3910-663a-4978-a8d2-38f9f8c8adfe" providerId="ADAL" clId="{F4E8984D-6884-4E12-A817-DA7EED7B9659}" dt="2021-08-16T23:38:57.740" v="1552" actId="1036"/>
          <ac:spMkLst>
            <pc:docMk/>
            <pc:sldMk cId="35281293" sldId="280"/>
            <ac:spMk id="30" creationId="{0845ED12-DAB6-465D-A7C4-8A051FA0D8EE}"/>
          </ac:spMkLst>
        </pc:spChg>
        <pc:spChg chg="add mod">
          <ac:chgData name="Yu WANG" userId="d10e3910-663a-4978-a8d2-38f9f8c8adfe" providerId="ADAL" clId="{F4E8984D-6884-4E12-A817-DA7EED7B9659}" dt="2021-08-16T23:38:57.740" v="1552" actId="1036"/>
          <ac:spMkLst>
            <pc:docMk/>
            <pc:sldMk cId="35281293" sldId="280"/>
            <ac:spMk id="32" creationId="{16A0293F-D451-4E28-908D-0CDECF2F2E64}"/>
          </ac:spMkLst>
        </pc:spChg>
        <pc:spChg chg="add mod">
          <ac:chgData name="Yu WANG" userId="d10e3910-663a-4978-a8d2-38f9f8c8adfe" providerId="ADAL" clId="{F4E8984D-6884-4E12-A817-DA7EED7B9659}" dt="2021-08-16T23:38:57.740" v="1552" actId="1036"/>
          <ac:spMkLst>
            <pc:docMk/>
            <pc:sldMk cId="35281293" sldId="280"/>
            <ac:spMk id="34" creationId="{5B5A5747-D3E7-4BBF-968B-5DEF730B3D1E}"/>
          </ac:spMkLst>
        </pc:spChg>
        <pc:spChg chg="add mod">
          <ac:chgData name="Yu WANG" userId="d10e3910-663a-4978-a8d2-38f9f8c8adfe" providerId="ADAL" clId="{F4E8984D-6884-4E12-A817-DA7EED7B9659}" dt="2021-08-16T23:38:57.740" v="1552" actId="1036"/>
          <ac:spMkLst>
            <pc:docMk/>
            <pc:sldMk cId="35281293" sldId="280"/>
            <ac:spMk id="36" creationId="{9DE0C0D4-EBC6-462A-8368-C830A9C47FF3}"/>
          </ac:spMkLst>
        </pc:spChg>
        <pc:spChg chg="add mod">
          <ac:chgData name="Yu WANG" userId="d10e3910-663a-4978-a8d2-38f9f8c8adfe" providerId="ADAL" clId="{F4E8984D-6884-4E12-A817-DA7EED7B9659}" dt="2021-08-16T23:38:57.740" v="1552" actId="1036"/>
          <ac:spMkLst>
            <pc:docMk/>
            <pc:sldMk cId="35281293" sldId="280"/>
            <ac:spMk id="38" creationId="{8979C53D-71C6-46E1-BC1F-FE6B06FE75CA}"/>
          </ac:spMkLst>
        </pc:spChg>
        <pc:spChg chg="add mod">
          <ac:chgData name="Yu WANG" userId="d10e3910-663a-4978-a8d2-38f9f8c8adfe" providerId="ADAL" clId="{F4E8984D-6884-4E12-A817-DA7EED7B9659}" dt="2021-08-16T23:38:57.740" v="1552" actId="1036"/>
          <ac:spMkLst>
            <pc:docMk/>
            <pc:sldMk cId="35281293" sldId="280"/>
            <ac:spMk id="45" creationId="{B1E5489E-010E-47D7-89EE-BAFB7FACD8F5}"/>
          </ac:spMkLst>
        </pc:spChg>
        <pc:spChg chg="add mod">
          <ac:chgData name="Yu WANG" userId="d10e3910-663a-4978-a8d2-38f9f8c8adfe" providerId="ADAL" clId="{F4E8984D-6884-4E12-A817-DA7EED7B9659}" dt="2021-08-16T23:38:50.905" v="1544" actId="14100"/>
          <ac:spMkLst>
            <pc:docMk/>
            <pc:sldMk cId="35281293" sldId="280"/>
            <ac:spMk id="47" creationId="{857FD0BE-34FF-44E5-92A2-F6EE719A50AC}"/>
          </ac:spMkLst>
        </pc:spChg>
        <pc:picChg chg="add del mod">
          <ac:chgData name="Yu WANG" userId="d10e3910-663a-4978-a8d2-38f9f8c8adfe" providerId="ADAL" clId="{F4E8984D-6884-4E12-A817-DA7EED7B9659}" dt="2021-08-16T22:03:49.546" v="747" actId="478"/>
          <ac:picMkLst>
            <pc:docMk/>
            <pc:sldMk cId="35281293" sldId="280"/>
            <ac:picMk id="5" creationId="{4447C0FB-A6A0-4772-A82F-54D2969CD465}"/>
          </ac:picMkLst>
        </pc:picChg>
        <pc:picChg chg="add del mod">
          <ac:chgData name="Yu WANG" userId="d10e3910-663a-4978-a8d2-38f9f8c8adfe" providerId="ADAL" clId="{F4E8984D-6884-4E12-A817-DA7EED7B9659}" dt="2021-08-16T22:04:56.541" v="752" actId="478"/>
          <ac:picMkLst>
            <pc:docMk/>
            <pc:sldMk cId="35281293" sldId="280"/>
            <ac:picMk id="7" creationId="{C0F2C858-2C14-4D5D-95F1-AD8415E6C16E}"/>
          </ac:picMkLst>
        </pc:picChg>
        <pc:picChg chg="add mod">
          <ac:chgData name="Yu WANG" userId="d10e3910-663a-4978-a8d2-38f9f8c8adfe" providerId="ADAL" clId="{F4E8984D-6884-4E12-A817-DA7EED7B9659}" dt="2021-08-16T23:38:57.740" v="1552" actId="1036"/>
          <ac:picMkLst>
            <pc:docMk/>
            <pc:sldMk cId="35281293" sldId="280"/>
            <ac:picMk id="9" creationId="{CFA6DEB0-9844-4441-9EC1-108CED7FC7C8}"/>
          </ac:picMkLst>
        </pc:picChg>
        <pc:picChg chg="add del mod">
          <ac:chgData name="Yu WANG" userId="d10e3910-663a-4978-a8d2-38f9f8c8adfe" providerId="ADAL" clId="{F4E8984D-6884-4E12-A817-DA7EED7B9659}" dt="2021-08-16T23:00:33.420" v="1223" actId="478"/>
          <ac:picMkLst>
            <pc:docMk/>
            <pc:sldMk cId="35281293" sldId="280"/>
            <ac:picMk id="13" creationId="{16AB3864-9E6D-499D-8932-C915E2F0ABC7}"/>
          </ac:picMkLst>
        </pc:picChg>
        <pc:picChg chg="add mod">
          <ac:chgData name="Yu WANG" userId="d10e3910-663a-4978-a8d2-38f9f8c8adfe" providerId="ADAL" clId="{F4E8984D-6884-4E12-A817-DA7EED7B9659}" dt="2021-08-16T23:38:57.740" v="1552" actId="1036"/>
          <ac:picMkLst>
            <pc:docMk/>
            <pc:sldMk cId="35281293" sldId="280"/>
            <ac:picMk id="15" creationId="{622FDA2F-B243-479B-B07C-D636B56FFBD3}"/>
          </ac:picMkLst>
        </pc:picChg>
        <pc:picChg chg="add del mod">
          <ac:chgData name="Yu WANG" userId="d10e3910-663a-4978-a8d2-38f9f8c8adfe" providerId="ADAL" clId="{F4E8984D-6884-4E12-A817-DA7EED7B9659}" dt="2021-08-16T23:02:27.019" v="1242" actId="478"/>
          <ac:picMkLst>
            <pc:docMk/>
            <pc:sldMk cId="35281293" sldId="280"/>
            <ac:picMk id="19" creationId="{1F73108F-7953-4A45-B6FB-BA16C1FE814F}"/>
          </ac:picMkLst>
        </pc:picChg>
        <pc:picChg chg="add mod">
          <ac:chgData name="Yu WANG" userId="d10e3910-663a-4978-a8d2-38f9f8c8adfe" providerId="ADAL" clId="{F4E8984D-6884-4E12-A817-DA7EED7B9659}" dt="2021-08-16T23:38:57.740" v="1552" actId="1036"/>
          <ac:picMkLst>
            <pc:docMk/>
            <pc:sldMk cId="35281293" sldId="280"/>
            <ac:picMk id="21" creationId="{C1D66FA5-A3BC-4BBC-BB75-8A89597D61C3}"/>
          </ac:picMkLst>
        </pc:picChg>
        <pc:cxnChg chg="add mod">
          <ac:chgData name="Yu WANG" userId="d10e3910-663a-4978-a8d2-38f9f8c8adfe" providerId="ADAL" clId="{F4E8984D-6884-4E12-A817-DA7EED7B9659}" dt="2021-08-16T23:38:57.740" v="1552" actId="1036"/>
          <ac:cxnSpMkLst>
            <pc:docMk/>
            <pc:sldMk cId="35281293" sldId="280"/>
            <ac:cxnSpMk id="40" creationId="{16F2A08A-ADD2-4E62-91E6-8E76BF4E3D14}"/>
          </ac:cxnSpMkLst>
        </pc:cxnChg>
        <pc:cxnChg chg="add mod">
          <ac:chgData name="Yu WANG" userId="d10e3910-663a-4978-a8d2-38f9f8c8adfe" providerId="ADAL" clId="{F4E8984D-6884-4E12-A817-DA7EED7B9659}" dt="2021-08-16T23:38:57.740" v="1552" actId="1036"/>
          <ac:cxnSpMkLst>
            <pc:docMk/>
            <pc:sldMk cId="35281293" sldId="280"/>
            <ac:cxnSpMk id="42" creationId="{8BE1A7A0-27D6-4793-8BDE-BD092322557A}"/>
          </ac:cxnSpMkLst>
        </pc:cxnChg>
      </pc:sldChg>
      <pc:sldChg chg="addSp delSp modSp new mod">
        <pc:chgData name="Yu WANG" userId="d10e3910-663a-4978-a8d2-38f9f8c8adfe" providerId="ADAL" clId="{F4E8984D-6884-4E12-A817-DA7EED7B9659}" dt="2021-08-17T06:09:46.929" v="2017" actId="20577"/>
        <pc:sldMkLst>
          <pc:docMk/>
          <pc:sldMk cId="3482995849" sldId="281"/>
        </pc:sldMkLst>
        <pc:spChg chg="mod">
          <ac:chgData name="Yu WANG" userId="d10e3910-663a-4978-a8d2-38f9f8c8adfe" providerId="ADAL" clId="{F4E8984D-6884-4E12-A817-DA7EED7B9659}" dt="2021-08-17T06:09:46.929" v="2017" actId="20577"/>
          <ac:spMkLst>
            <pc:docMk/>
            <pc:sldMk cId="3482995849" sldId="281"/>
            <ac:spMk id="2" creationId="{234E6807-28C1-45A4-84DF-2252FA42B288}"/>
          </ac:spMkLst>
        </pc:spChg>
        <pc:spChg chg="add mod">
          <ac:chgData name="Yu WANG" userId="d10e3910-663a-4978-a8d2-38f9f8c8adfe" providerId="ADAL" clId="{F4E8984D-6884-4E12-A817-DA7EED7B9659}" dt="2021-08-17T06:08:44.043" v="1954" actId="20577"/>
          <ac:spMkLst>
            <pc:docMk/>
            <pc:sldMk cId="3482995849" sldId="281"/>
            <ac:spMk id="7" creationId="{79EBD9BD-FC35-45B9-903E-B6D151A2CC9E}"/>
          </ac:spMkLst>
        </pc:spChg>
        <pc:spChg chg="add mod">
          <ac:chgData name="Yu WANG" userId="d10e3910-663a-4978-a8d2-38f9f8c8adfe" providerId="ADAL" clId="{F4E8984D-6884-4E12-A817-DA7EED7B9659}" dt="2021-08-17T06:09:29.705" v="1971" actId="1076"/>
          <ac:spMkLst>
            <pc:docMk/>
            <pc:sldMk cId="3482995849" sldId="281"/>
            <ac:spMk id="13" creationId="{A5A6E6E4-CC7E-4152-9A1B-202855BA7369}"/>
          </ac:spMkLst>
        </pc:spChg>
        <pc:spChg chg="add del mod">
          <ac:chgData name="Yu WANG" userId="d10e3910-663a-4978-a8d2-38f9f8c8adfe" providerId="ADAL" clId="{F4E8984D-6884-4E12-A817-DA7EED7B9659}" dt="2021-08-17T06:09:30.339" v="1973"/>
          <ac:spMkLst>
            <pc:docMk/>
            <pc:sldMk cId="3482995849" sldId="281"/>
            <ac:spMk id="15" creationId="{42400258-B851-45FF-9D67-C9F557C4DA47}"/>
          </ac:spMkLst>
        </pc:spChg>
        <pc:picChg chg="add mod">
          <ac:chgData name="Yu WANG" userId="d10e3910-663a-4978-a8d2-38f9f8c8adfe" providerId="ADAL" clId="{F4E8984D-6884-4E12-A817-DA7EED7B9659}" dt="2021-08-17T06:08:06.112" v="1943" actId="1076"/>
          <ac:picMkLst>
            <pc:docMk/>
            <pc:sldMk cId="3482995849" sldId="281"/>
            <ac:picMk id="5" creationId="{09273786-83BC-4CC6-83C2-485D1E79D5C5}"/>
          </ac:picMkLst>
        </pc:picChg>
        <pc:picChg chg="add del mod">
          <ac:chgData name="Yu WANG" userId="d10e3910-663a-4978-a8d2-38f9f8c8adfe" providerId="ADAL" clId="{F4E8984D-6884-4E12-A817-DA7EED7B9659}" dt="2021-08-17T06:07:58.739" v="1938" actId="478"/>
          <ac:picMkLst>
            <pc:docMk/>
            <pc:sldMk cId="3482995849" sldId="281"/>
            <ac:picMk id="9" creationId="{DDA37E53-1238-49DA-B070-78CB30B3E504}"/>
          </ac:picMkLst>
        </pc:picChg>
        <pc:picChg chg="add mod">
          <ac:chgData name="Yu WANG" userId="d10e3910-663a-4978-a8d2-38f9f8c8adfe" providerId="ADAL" clId="{F4E8984D-6884-4E12-A817-DA7EED7B9659}" dt="2021-08-17T06:09:27.783" v="1970" actId="1076"/>
          <ac:picMkLst>
            <pc:docMk/>
            <pc:sldMk cId="3482995849" sldId="281"/>
            <ac:picMk id="11" creationId="{F8E37127-E365-4E87-8665-AD21EF6DB77E}"/>
          </ac:picMkLst>
        </pc:picChg>
      </pc:sldChg>
    </pc:docChg>
  </pc:docChgLst>
  <pc:docChgLst>
    <pc:chgData name="Yu WANG" userId="d10e3910-663a-4978-a8d2-38f9f8c8adfe" providerId="ADAL" clId="{1B2B9CB7-0940-4227-878B-FF3F9D94D051}"/>
    <pc:docChg chg="undo custSel addSld delSld modSld sldOrd delSection modSection">
      <pc:chgData name="Yu WANG" userId="d10e3910-663a-4978-a8d2-38f9f8c8adfe" providerId="ADAL" clId="{1B2B9CB7-0940-4227-878B-FF3F9D94D051}" dt="2022-03-29T06:31:17.283" v="3844" actId="20577"/>
      <pc:docMkLst>
        <pc:docMk/>
      </pc:docMkLst>
      <pc:sldChg chg="modSp mod">
        <pc:chgData name="Yu WANG" userId="d10e3910-663a-4978-a8d2-38f9f8c8adfe" providerId="ADAL" clId="{1B2B9CB7-0940-4227-878B-FF3F9D94D051}" dt="2022-03-25T09:39:05.135" v="2" actId="20577"/>
        <pc:sldMkLst>
          <pc:docMk/>
          <pc:sldMk cId="2556532213" sldId="256"/>
        </pc:sldMkLst>
        <pc:spChg chg="mod">
          <ac:chgData name="Yu WANG" userId="d10e3910-663a-4978-a8d2-38f9f8c8adfe" providerId="ADAL" clId="{1B2B9CB7-0940-4227-878B-FF3F9D94D051}" dt="2022-03-25T09:39:05.135" v="2" actId="20577"/>
          <ac:spMkLst>
            <pc:docMk/>
            <pc:sldMk cId="2556532213" sldId="256"/>
            <ac:spMk id="3" creationId="{C0D0126D-DE1B-431E-A4E2-990D434F4C0E}"/>
          </ac:spMkLst>
        </pc:spChg>
      </pc:sldChg>
      <pc:sldChg chg="del">
        <pc:chgData name="Yu WANG" userId="d10e3910-663a-4978-a8d2-38f9f8c8adfe" providerId="ADAL" clId="{1B2B9CB7-0940-4227-878B-FF3F9D94D051}" dt="2022-03-28T19:20:45.432" v="353" actId="47"/>
        <pc:sldMkLst>
          <pc:docMk/>
          <pc:sldMk cId="749177954" sldId="258"/>
        </pc:sldMkLst>
      </pc:sldChg>
      <pc:sldChg chg="del">
        <pc:chgData name="Yu WANG" userId="d10e3910-663a-4978-a8d2-38f9f8c8adfe" providerId="ADAL" clId="{1B2B9CB7-0940-4227-878B-FF3F9D94D051}" dt="2022-03-28T19:20:50.900" v="354" actId="47"/>
        <pc:sldMkLst>
          <pc:docMk/>
          <pc:sldMk cId="4130296190" sldId="259"/>
        </pc:sldMkLst>
      </pc:sldChg>
      <pc:sldChg chg="addSp delSp modSp mod">
        <pc:chgData name="Yu WANG" userId="d10e3910-663a-4978-a8d2-38f9f8c8adfe" providerId="ADAL" clId="{1B2B9CB7-0940-4227-878B-FF3F9D94D051}" dt="2022-03-29T05:50:09.503" v="3741" actId="1076"/>
        <pc:sldMkLst>
          <pc:docMk/>
          <pc:sldMk cId="2941653692" sldId="262"/>
        </pc:sldMkLst>
        <pc:spChg chg="del">
          <ac:chgData name="Yu WANG" userId="d10e3910-663a-4978-a8d2-38f9f8c8adfe" providerId="ADAL" clId="{1B2B9CB7-0940-4227-878B-FF3F9D94D051}" dt="2022-03-29T05:43:28.548" v="3309" actId="478"/>
          <ac:spMkLst>
            <pc:docMk/>
            <pc:sldMk cId="2941653692" sldId="262"/>
            <ac:spMk id="5" creationId="{ECEC1554-48DC-4501-8594-0AA90F0C266B}"/>
          </ac:spMkLst>
        </pc:spChg>
        <pc:spChg chg="mod">
          <ac:chgData name="Yu WANG" userId="d10e3910-663a-4978-a8d2-38f9f8c8adfe" providerId="ADAL" clId="{1B2B9CB7-0940-4227-878B-FF3F9D94D051}" dt="2022-03-29T05:50:07.397" v="3740" actId="20577"/>
          <ac:spMkLst>
            <pc:docMk/>
            <pc:sldMk cId="2941653692" sldId="262"/>
            <ac:spMk id="6" creationId="{21AB9EC6-965B-4D32-A963-12F11124E499}"/>
          </ac:spMkLst>
        </pc:spChg>
        <pc:picChg chg="add mod">
          <ac:chgData name="Yu WANG" userId="d10e3910-663a-4978-a8d2-38f9f8c8adfe" providerId="ADAL" clId="{1B2B9CB7-0940-4227-878B-FF3F9D94D051}" dt="2022-03-29T05:50:09.503" v="3741" actId="1076"/>
          <ac:picMkLst>
            <pc:docMk/>
            <pc:sldMk cId="2941653692" sldId="262"/>
            <ac:picMk id="4" creationId="{FD23B6E4-448C-477F-9448-612ED5863F1C}"/>
          </ac:picMkLst>
        </pc:picChg>
      </pc:sldChg>
      <pc:sldChg chg="del">
        <pc:chgData name="Yu WANG" userId="d10e3910-663a-4978-a8d2-38f9f8c8adfe" providerId="ADAL" clId="{1B2B9CB7-0940-4227-878B-FF3F9D94D051}" dt="2022-03-29T05:53:23.818" v="3742" actId="47"/>
        <pc:sldMkLst>
          <pc:docMk/>
          <pc:sldMk cId="4242709658" sldId="291"/>
        </pc:sldMkLst>
      </pc:sldChg>
      <pc:sldChg chg="del">
        <pc:chgData name="Yu WANG" userId="d10e3910-663a-4978-a8d2-38f9f8c8adfe" providerId="ADAL" clId="{1B2B9CB7-0940-4227-878B-FF3F9D94D051}" dt="2022-03-29T05:53:24.711" v="3743" actId="47"/>
        <pc:sldMkLst>
          <pc:docMk/>
          <pc:sldMk cId="17188920" sldId="292"/>
        </pc:sldMkLst>
      </pc:sldChg>
      <pc:sldChg chg="del">
        <pc:chgData name="Yu WANG" userId="d10e3910-663a-4978-a8d2-38f9f8c8adfe" providerId="ADAL" clId="{1B2B9CB7-0940-4227-878B-FF3F9D94D051}" dt="2022-03-28T19:20:59.961" v="357" actId="47"/>
        <pc:sldMkLst>
          <pc:docMk/>
          <pc:sldMk cId="3437344155" sldId="294"/>
        </pc:sldMkLst>
      </pc:sldChg>
      <pc:sldChg chg="addSp delSp modSp add mod ord">
        <pc:chgData name="Yu WANG" userId="d10e3910-663a-4978-a8d2-38f9f8c8adfe" providerId="ADAL" clId="{1B2B9CB7-0940-4227-878B-FF3F9D94D051}" dt="2022-03-28T22:30:13.804" v="1700" actId="20577"/>
        <pc:sldMkLst>
          <pc:docMk/>
          <pc:sldMk cId="2044897734" sldId="295"/>
        </pc:sldMkLst>
        <pc:spChg chg="mod">
          <ac:chgData name="Yu WANG" userId="d10e3910-663a-4978-a8d2-38f9f8c8adfe" providerId="ADAL" clId="{1B2B9CB7-0940-4227-878B-FF3F9D94D051}" dt="2022-03-28T22:30:13.804" v="1700" actId="20577"/>
          <ac:spMkLst>
            <pc:docMk/>
            <pc:sldMk cId="2044897734" sldId="295"/>
            <ac:spMk id="2" creationId="{F0DE3CD8-3609-4B31-97C9-4AB887E8FBE8}"/>
          </ac:spMkLst>
        </pc:spChg>
        <pc:spChg chg="del mod">
          <ac:chgData name="Yu WANG" userId="d10e3910-663a-4978-a8d2-38f9f8c8adfe" providerId="ADAL" clId="{1B2B9CB7-0940-4227-878B-FF3F9D94D051}" dt="2022-03-28T22:09:00.225" v="1324" actId="21"/>
          <ac:spMkLst>
            <pc:docMk/>
            <pc:sldMk cId="2044897734" sldId="295"/>
            <ac:spMk id="4" creationId="{21DDE8C9-A009-4FEA-9DE1-4DEFD8CF0525}"/>
          </ac:spMkLst>
        </pc:spChg>
        <pc:spChg chg="del mod">
          <ac:chgData name="Yu WANG" userId="d10e3910-663a-4978-a8d2-38f9f8c8adfe" providerId="ADAL" clId="{1B2B9CB7-0940-4227-878B-FF3F9D94D051}" dt="2022-03-28T22:09:07.106" v="1326" actId="21"/>
          <ac:spMkLst>
            <pc:docMk/>
            <pc:sldMk cId="2044897734" sldId="295"/>
            <ac:spMk id="6" creationId="{AA34AFCC-7EF1-45B3-A6A6-A51F6B34417C}"/>
          </ac:spMkLst>
        </pc:spChg>
        <pc:spChg chg="del mod">
          <ac:chgData name="Yu WANG" userId="d10e3910-663a-4978-a8d2-38f9f8c8adfe" providerId="ADAL" clId="{1B2B9CB7-0940-4227-878B-FF3F9D94D051}" dt="2022-03-28T22:09:07.106" v="1326" actId="21"/>
          <ac:spMkLst>
            <pc:docMk/>
            <pc:sldMk cId="2044897734" sldId="295"/>
            <ac:spMk id="7" creationId="{214F0CC6-64B7-44BA-8E91-5DA1B1BF379E}"/>
          </ac:spMkLst>
        </pc:spChg>
        <pc:spChg chg="del mod">
          <ac:chgData name="Yu WANG" userId="d10e3910-663a-4978-a8d2-38f9f8c8adfe" providerId="ADAL" clId="{1B2B9CB7-0940-4227-878B-FF3F9D94D051}" dt="2022-03-28T22:09:07.106" v="1326" actId="21"/>
          <ac:spMkLst>
            <pc:docMk/>
            <pc:sldMk cId="2044897734" sldId="295"/>
            <ac:spMk id="10" creationId="{20019ABE-EB60-4E48-BD3C-444810ABF902}"/>
          </ac:spMkLst>
        </pc:spChg>
        <pc:spChg chg="del mod">
          <ac:chgData name="Yu WANG" userId="d10e3910-663a-4978-a8d2-38f9f8c8adfe" providerId="ADAL" clId="{1B2B9CB7-0940-4227-878B-FF3F9D94D051}" dt="2022-03-28T22:09:07.106" v="1326" actId="21"/>
          <ac:spMkLst>
            <pc:docMk/>
            <pc:sldMk cId="2044897734" sldId="295"/>
            <ac:spMk id="11" creationId="{66B6F728-2D61-4A0B-A429-1B108ADEC785}"/>
          </ac:spMkLst>
        </pc:spChg>
        <pc:spChg chg="add del mod">
          <ac:chgData name="Yu WANG" userId="d10e3910-663a-4978-a8d2-38f9f8c8adfe" providerId="ADAL" clId="{1B2B9CB7-0940-4227-878B-FF3F9D94D051}" dt="2022-03-28T22:21:15.854" v="1372" actId="478"/>
          <ac:spMkLst>
            <pc:docMk/>
            <pc:sldMk cId="2044897734" sldId="295"/>
            <ac:spMk id="14" creationId="{DCBF3C9D-AC7B-402C-B06F-D24A997DD9B4}"/>
          </ac:spMkLst>
        </pc:spChg>
        <pc:spChg chg="del mod">
          <ac:chgData name="Yu WANG" userId="d10e3910-663a-4978-a8d2-38f9f8c8adfe" providerId="ADAL" clId="{1B2B9CB7-0940-4227-878B-FF3F9D94D051}" dt="2022-03-28T22:09:07.106" v="1326" actId="21"/>
          <ac:spMkLst>
            <pc:docMk/>
            <pc:sldMk cId="2044897734" sldId="295"/>
            <ac:spMk id="18" creationId="{42E70A24-7573-4CDB-8109-E0A95AC84814}"/>
          </ac:spMkLst>
        </pc:spChg>
        <pc:spChg chg="del mod">
          <ac:chgData name="Yu WANG" userId="d10e3910-663a-4978-a8d2-38f9f8c8adfe" providerId="ADAL" clId="{1B2B9CB7-0940-4227-878B-FF3F9D94D051}" dt="2022-03-28T22:09:07.106" v="1326" actId="21"/>
          <ac:spMkLst>
            <pc:docMk/>
            <pc:sldMk cId="2044897734" sldId="295"/>
            <ac:spMk id="19" creationId="{8AE5CEC0-CFFD-4C44-BB6C-2884ECA7B00D}"/>
          </ac:spMkLst>
        </pc:spChg>
        <pc:spChg chg="add del mod">
          <ac:chgData name="Yu WANG" userId="d10e3910-663a-4978-a8d2-38f9f8c8adfe" providerId="ADAL" clId="{1B2B9CB7-0940-4227-878B-FF3F9D94D051}" dt="2022-03-28T20:18:26.927" v="964" actId="478"/>
          <ac:spMkLst>
            <pc:docMk/>
            <pc:sldMk cId="2044897734" sldId="295"/>
            <ac:spMk id="27" creationId="{E4FB2EB7-8D05-4F18-9D98-899622B4C4DF}"/>
          </ac:spMkLst>
        </pc:spChg>
        <pc:spChg chg="del">
          <ac:chgData name="Yu WANG" userId="d10e3910-663a-4978-a8d2-38f9f8c8adfe" providerId="ADAL" clId="{1B2B9CB7-0940-4227-878B-FF3F9D94D051}" dt="2022-03-28T19:35:09.032" v="693" actId="478"/>
          <ac:spMkLst>
            <pc:docMk/>
            <pc:sldMk cId="2044897734" sldId="295"/>
            <ac:spMk id="29" creationId="{53914822-DDD3-46D9-B0F9-220D250727D6}"/>
          </ac:spMkLst>
        </pc:spChg>
        <pc:spChg chg="add mod">
          <ac:chgData name="Yu WANG" userId="d10e3910-663a-4978-a8d2-38f9f8c8adfe" providerId="ADAL" clId="{1B2B9CB7-0940-4227-878B-FF3F9D94D051}" dt="2022-03-28T22:29:55.361" v="1687" actId="1076"/>
          <ac:spMkLst>
            <pc:docMk/>
            <pc:sldMk cId="2044897734" sldId="295"/>
            <ac:spMk id="30" creationId="{D798D36D-8DAF-4DBC-9973-2FCF56A1DCBD}"/>
          </ac:spMkLst>
        </pc:spChg>
        <pc:spChg chg="del">
          <ac:chgData name="Yu WANG" userId="d10e3910-663a-4978-a8d2-38f9f8c8adfe" providerId="ADAL" clId="{1B2B9CB7-0940-4227-878B-FF3F9D94D051}" dt="2022-03-28T19:34:50.733" v="691" actId="21"/>
          <ac:spMkLst>
            <pc:docMk/>
            <pc:sldMk cId="2044897734" sldId="295"/>
            <ac:spMk id="35" creationId="{E17C9DB5-F9E4-4B12-967B-4DA272BC26B2}"/>
          </ac:spMkLst>
        </pc:spChg>
        <pc:spChg chg="del">
          <ac:chgData name="Yu WANG" userId="d10e3910-663a-4978-a8d2-38f9f8c8adfe" providerId="ADAL" clId="{1B2B9CB7-0940-4227-878B-FF3F9D94D051}" dt="2022-03-28T19:34:50.733" v="691" actId="21"/>
          <ac:spMkLst>
            <pc:docMk/>
            <pc:sldMk cId="2044897734" sldId="295"/>
            <ac:spMk id="37" creationId="{7D7766EB-1681-4331-86EF-7779A466D859}"/>
          </ac:spMkLst>
        </pc:spChg>
        <pc:spChg chg="del">
          <ac:chgData name="Yu WANG" userId="d10e3910-663a-4978-a8d2-38f9f8c8adfe" providerId="ADAL" clId="{1B2B9CB7-0940-4227-878B-FF3F9D94D051}" dt="2022-03-28T19:34:50.733" v="691" actId="21"/>
          <ac:spMkLst>
            <pc:docMk/>
            <pc:sldMk cId="2044897734" sldId="295"/>
            <ac:spMk id="39" creationId="{169FBC25-4C30-4AA2-9F32-006F9A07C46A}"/>
          </ac:spMkLst>
        </pc:spChg>
        <pc:spChg chg="del">
          <ac:chgData name="Yu WANG" userId="d10e3910-663a-4978-a8d2-38f9f8c8adfe" providerId="ADAL" clId="{1B2B9CB7-0940-4227-878B-FF3F9D94D051}" dt="2022-03-28T19:34:50.733" v="691" actId="21"/>
          <ac:spMkLst>
            <pc:docMk/>
            <pc:sldMk cId="2044897734" sldId="295"/>
            <ac:spMk id="40" creationId="{7D81CD3E-F286-473B-BE54-34B026DE17A3}"/>
          </ac:spMkLst>
        </pc:spChg>
        <pc:spChg chg="del">
          <ac:chgData name="Yu WANG" userId="d10e3910-663a-4978-a8d2-38f9f8c8adfe" providerId="ADAL" clId="{1B2B9CB7-0940-4227-878B-FF3F9D94D051}" dt="2022-03-28T19:34:50.733" v="691" actId="21"/>
          <ac:spMkLst>
            <pc:docMk/>
            <pc:sldMk cId="2044897734" sldId="295"/>
            <ac:spMk id="41" creationId="{AD7403F2-DFA7-44B7-AA2A-1A5BB5207197}"/>
          </ac:spMkLst>
        </pc:spChg>
        <pc:spChg chg="del">
          <ac:chgData name="Yu WANG" userId="d10e3910-663a-4978-a8d2-38f9f8c8adfe" providerId="ADAL" clId="{1B2B9CB7-0940-4227-878B-FF3F9D94D051}" dt="2022-03-28T19:34:50.733" v="691" actId="21"/>
          <ac:spMkLst>
            <pc:docMk/>
            <pc:sldMk cId="2044897734" sldId="295"/>
            <ac:spMk id="42" creationId="{CCDEBF8F-7CE7-435E-A2BC-B0B5851D4E82}"/>
          </ac:spMkLst>
        </pc:spChg>
        <pc:spChg chg="del">
          <ac:chgData name="Yu WANG" userId="d10e3910-663a-4978-a8d2-38f9f8c8adfe" providerId="ADAL" clId="{1B2B9CB7-0940-4227-878B-FF3F9D94D051}" dt="2022-03-28T19:34:50.733" v="691" actId="21"/>
          <ac:spMkLst>
            <pc:docMk/>
            <pc:sldMk cId="2044897734" sldId="295"/>
            <ac:spMk id="43" creationId="{81FEDF88-1940-4498-96D8-E137BFFBDBDD}"/>
          </ac:spMkLst>
        </pc:spChg>
        <pc:spChg chg="del">
          <ac:chgData name="Yu WANG" userId="d10e3910-663a-4978-a8d2-38f9f8c8adfe" providerId="ADAL" clId="{1B2B9CB7-0940-4227-878B-FF3F9D94D051}" dt="2022-03-28T19:34:50.733" v="691" actId="21"/>
          <ac:spMkLst>
            <pc:docMk/>
            <pc:sldMk cId="2044897734" sldId="295"/>
            <ac:spMk id="44" creationId="{01A41920-68B8-4AB9-8AFF-5428D7110E45}"/>
          </ac:spMkLst>
        </pc:spChg>
        <pc:graphicFrameChg chg="del">
          <ac:chgData name="Yu WANG" userId="d10e3910-663a-4978-a8d2-38f9f8c8adfe" providerId="ADAL" clId="{1B2B9CB7-0940-4227-878B-FF3F9D94D051}" dt="2022-03-28T19:34:50.733" v="691" actId="21"/>
          <ac:graphicFrameMkLst>
            <pc:docMk/>
            <pc:sldMk cId="2044897734" sldId="295"/>
            <ac:graphicFrameMk id="34" creationId="{63C23DCE-2AAC-43FE-8E38-AD5C9795F045}"/>
          </ac:graphicFrameMkLst>
        </pc:graphicFrameChg>
        <pc:picChg chg="del mod">
          <ac:chgData name="Yu WANG" userId="d10e3910-663a-4978-a8d2-38f9f8c8adfe" providerId="ADAL" clId="{1B2B9CB7-0940-4227-878B-FF3F9D94D051}" dt="2022-03-28T22:09:00.225" v="1324" actId="21"/>
          <ac:picMkLst>
            <pc:docMk/>
            <pc:sldMk cId="2044897734" sldId="295"/>
            <ac:picMk id="5" creationId="{8761C0A5-C623-4DFC-B639-401DF172B9A4}"/>
          </ac:picMkLst>
        </pc:picChg>
        <pc:picChg chg="del mod">
          <ac:chgData name="Yu WANG" userId="d10e3910-663a-4978-a8d2-38f9f8c8adfe" providerId="ADAL" clId="{1B2B9CB7-0940-4227-878B-FF3F9D94D051}" dt="2022-03-28T22:09:00.225" v="1324" actId="21"/>
          <ac:picMkLst>
            <pc:docMk/>
            <pc:sldMk cId="2044897734" sldId="295"/>
            <ac:picMk id="9" creationId="{F524C5A3-0668-4CB2-8934-573155FC2109}"/>
          </ac:picMkLst>
        </pc:picChg>
        <pc:picChg chg="add mod">
          <ac:chgData name="Yu WANG" userId="d10e3910-663a-4978-a8d2-38f9f8c8adfe" providerId="ADAL" clId="{1B2B9CB7-0940-4227-878B-FF3F9D94D051}" dt="2022-03-28T22:27:39.577" v="1589" actId="1076"/>
          <ac:picMkLst>
            <pc:docMk/>
            <pc:sldMk cId="2044897734" sldId="295"/>
            <ac:picMk id="16" creationId="{07C7AA9D-A6D8-4B0D-9770-A83FECB3142A}"/>
          </ac:picMkLst>
        </pc:picChg>
        <pc:picChg chg="del mod">
          <ac:chgData name="Yu WANG" userId="d10e3910-663a-4978-a8d2-38f9f8c8adfe" providerId="ADAL" clId="{1B2B9CB7-0940-4227-878B-FF3F9D94D051}" dt="2022-03-28T22:09:00.225" v="1324" actId="21"/>
          <ac:picMkLst>
            <pc:docMk/>
            <pc:sldMk cId="2044897734" sldId="295"/>
            <ac:picMk id="17" creationId="{0DAB274E-8912-404D-871E-9BDBAE9FC8DA}"/>
          </ac:picMkLst>
        </pc:picChg>
        <pc:picChg chg="add mod">
          <ac:chgData name="Yu WANG" userId="d10e3910-663a-4978-a8d2-38f9f8c8adfe" providerId="ADAL" clId="{1B2B9CB7-0940-4227-878B-FF3F9D94D051}" dt="2022-03-28T22:29:46.261" v="1686" actId="1076"/>
          <ac:picMkLst>
            <pc:docMk/>
            <pc:sldMk cId="2044897734" sldId="295"/>
            <ac:picMk id="22" creationId="{EE7B9A45-F904-4DF6-B480-2FDBF0DC992D}"/>
          </ac:picMkLst>
        </pc:picChg>
        <pc:picChg chg="add mod">
          <ac:chgData name="Yu WANG" userId="d10e3910-663a-4978-a8d2-38f9f8c8adfe" providerId="ADAL" clId="{1B2B9CB7-0940-4227-878B-FF3F9D94D051}" dt="2022-03-28T22:29:35.271" v="1679" actId="1076"/>
          <ac:picMkLst>
            <pc:docMk/>
            <pc:sldMk cId="2044897734" sldId="295"/>
            <ac:picMk id="31" creationId="{F8C55B9F-7DF6-432C-AAEE-6B3681CAE6BD}"/>
          </ac:picMkLst>
        </pc:picChg>
        <pc:cxnChg chg="del mod">
          <ac:chgData name="Yu WANG" userId="d10e3910-663a-4978-a8d2-38f9f8c8adfe" providerId="ADAL" clId="{1B2B9CB7-0940-4227-878B-FF3F9D94D051}" dt="2022-03-28T22:09:07.106" v="1326" actId="21"/>
          <ac:cxnSpMkLst>
            <pc:docMk/>
            <pc:sldMk cId="2044897734" sldId="295"/>
            <ac:cxnSpMk id="13" creationId="{A19FE6F2-4D92-4D03-BFB5-93EDBCA30004}"/>
          </ac:cxnSpMkLst>
        </pc:cxnChg>
        <pc:cxnChg chg="del mod">
          <ac:chgData name="Yu WANG" userId="d10e3910-663a-4978-a8d2-38f9f8c8adfe" providerId="ADAL" clId="{1B2B9CB7-0940-4227-878B-FF3F9D94D051}" dt="2022-03-28T22:09:07.106" v="1326" actId="21"/>
          <ac:cxnSpMkLst>
            <pc:docMk/>
            <pc:sldMk cId="2044897734" sldId="295"/>
            <ac:cxnSpMk id="20" creationId="{3E1A7560-A97D-4C2A-A3B6-A55D3F404ECE}"/>
          </ac:cxnSpMkLst>
        </pc:cxnChg>
      </pc:sldChg>
      <pc:sldChg chg="del">
        <pc:chgData name="Yu WANG" userId="d10e3910-663a-4978-a8d2-38f9f8c8adfe" providerId="ADAL" clId="{1B2B9CB7-0940-4227-878B-FF3F9D94D051}" dt="2022-03-28T19:15:59.553" v="292" actId="2696"/>
        <pc:sldMkLst>
          <pc:docMk/>
          <pc:sldMk cId="3285396274" sldId="295"/>
        </pc:sldMkLst>
      </pc:sldChg>
      <pc:sldChg chg="del">
        <pc:chgData name="Yu WANG" userId="d10e3910-663a-4978-a8d2-38f9f8c8adfe" providerId="ADAL" clId="{1B2B9CB7-0940-4227-878B-FF3F9D94D051}" dt="2022-03-28T19:20:57.516" v="356" actId="47"/>
        <pc:sldMkLst>
          <pc:docMk/>
          <pc:sldMk cId="3955761090" sldId="297"/>
        </pc:sldMkLst>
      </pc:sldChg>
      <pc:sldChg chg="del">
        <pc:chgData name="Yu WANG" userId="d10e3910-663a-4978-a8d2-38f9f8c8adfe" providerId="ADAL" clId="{1B2B9CB7-0940-4227-878B-FF3F9D94D051}" dt="2022-03-29T05:53:26.116" v="3744" actId="47"/>
        <pc:sldMkLst>
          <pc:docMk/>
          <pc:sldMk cId="2811768549" sldId="298"/>
        </pc:sldMkLst>
      </pc:sldChg>
      <pc:sldChg chg="del">
        <pc:chgData name="Yu WANG" userId="d10e3910-663a-4978-a8d2-38f9f8c8adfe" providerId="ADAL" clId="{1B2B9CB7-0940-4227-878B-FF3F9D94D051}" dt="2022-03-28T19:20:52.696" v="355" actId="47"/>
        <pc:sldMkLst>
          <pc:docMk/>
          <pc:sldMk cId="1180108581" sldId="300"/>
        </pc:sldMkLst>
      </pc:sldChg>
      <pc:sldChg chg="addSp delSp modSp new del mod">
        <pc:chgData name="Yu WANG" userId="d10e3910-663a-4978-a8d2-38f9f8c8adfe" providerId="ADAL" clId="{1B2B9CB7-0940-4227-878B-FF3F9D94D051}" dt="2022-03-28T21:19:51.989" v="1249" actId="47"/>
        <pc:sldMkLst>
          <pc:docMk/>
          <pc:sldMk cId="2111065530" sldId="301"/>
        </pc:sldMkLst>
        <pc:spChg chg="mod">
          <ac:chgData name="Yu WANG" userId="d10e3910-663a-4978-a8d2-38f9f8c8adfe" providerId="ADAL" clId="{1B2B9CB7-0940-4227-878B-FF3F9D94D051}" dt="2022-03-28T20:18:03.164" v="963" actId="20577"/>
          <ac:spMkLst>
            <pc:docMk/>
            <pc:sldMk cId="2111065530" sldId="301"/>
            <ac:spMk id="2" creationId="{7549DC18-CEA8-4960-91FC-E4BDB667AC30}"/>
          </ac:spMkLst>
        </pc:spChg>
        <pc:spChg chg="add mod">
          <ac:chgData name="Yu WANG" userId="d10e3910-663a-4978-a8d2-38f9f8c8adfe" providerId="ADAL" clId="{1B2B9CB7-0940-4227-878B-FF3F9D94D051}" dt="2022-03-28T21:03:56.965" v="1050" actId="1076"/>
          <ac:spMkLst>
            <pc:docMk/>
            <pc:sldMk cId="2111065530" sldId="301"/>
            <ac:spMk id="4" creationId="{253BF7AD-11B1-49A9-A60C-F21E50DC56E3}"/>
          </ac:spMkLst>
        </pc:spChg>
        <pc:picChg chg="add del mod">
          <ac:chgData name="Yu WANG" userId="d10e3910-663a-4978-a8d2-38f9f8c8adfe" providerId="ADAL" clId="{1B2B9CB7-0940-4227-878B-FF3F9D94D051}" dt="2022-03-28T20:19:42.069" v="970" actId="478"/>
          <ac:picMkLst>
            <pc:docMk/>
            <pc:sldMk cId="2111065530" sldId="301"/>
            <ac:picMk id="5" creationId="{15A7CF5A-02E9-4D95-B69B-B234D977E8BE}"/>
          </ac:picMkLst>
        </pc:picChg>
      </pc:sldChg>
      <pc:sldChg chg="addSp delSp modSp new mod">
        <pc:chgData name="Yu WANG" userId="d10e3910-663a-4978-a8d2-38f9f8c8adfe" providerId="ADAL" clId="{1B2B9CB7-0940-4227-878B-FF3F9D94D051}" dt="2022-03-29T05:35:06.726" v="3164" actId="20577"/>
        <pc:sldMkLst>
          <pc:docMk/>
          <pc:sldMk cId="4155542904" sldId="302"/>
        </pc:sldMkLst>
        <pc:spChg chg="mod">
          <ac:chgData name="Yu WANG" userId="d10e3910-663a-4978-a8d2-38f9f8c8adfe" providerId="ADAL" clId="{1B2B9CB7-0940-4227-878B-FF3F9D94D051}" dt="2022-03-29T05:35:06.726" v="3164" actId="20577"/>
          <ac:spMkLst>
            <pc:docMk/>
            <pc:sldMk cId="4155542904" sldId="302"/>
            <ac:spMk id="2" creationId="{5DB5B90E-397C-4A17-8980-B7C880F8D4AE}"/>
          </ac:spMkLst>
        </pc:spChg>
        <pc:spChg chg="add del mod">
          <ac:chgData name="Yu WANG" userId="d10e3910-663a-4978-a8d2-38f9f8c8adfe" providerId="ADAL" clId="{1B2B9CB7-0940-4227-878B-FF3F9D94D051}" dt="2022-03-28T21:01:23.366" v="994" actId="478"/>
          <ac:spMkLst>
            <pc:docMk/>
            <pc:sldMk cId="4155542904" sldId="302"/>
            <ac:spMk id="6" creationId="{A556C445-2F3A-453C-8191-2D1B3FD2595B}"/>
          </ac:spMkLst>
        </pc:spChg>
        <pc:spChg chg="add del mod">
          <ac:chgData name="Yu WANG" userId="d10e3910-663a-4978-a8d2-38f9f8c8adfe" providerId="ADAL" clId="{1B2B9CB7-0940-4227-878B-FF3F9D94D051}" dt="2022-03-28T21:04:26.210" v="1057" actId="478"/>
          <ac:spMkLst>
            <pc:docMk/>
            <pc:sldMk cId="4155542904" sldId="302"/>
            <ac:spMk id="13" creationId="{829F11FE-14A1-40D2-AA84-EA84BE156F66}"/>
          </ac:spMkLst>
        </pc:spChg>
        <pc:spChg chg="add mod">
          <ac:chgData name="Yu WANG" userId="d10e3910-663a-4978-a8d2-38f9f8c8adfe" providerId="ADAL" clId="{1B2B9CB7-0940-4227-878B-FF3F9D94D051}" dt="2022-03-29T03:23:28.381" v="2930" actId="20577"/>
          <ac:spMkLst>
            <pc:docMk/>
            <pc:sldMk cId="4155542904" sldId="302"/>
            <ac:spMk id="14" creationId="{88F7E37B-1B3B-4849-B4EF-C32B56C28265}"/>
          </ac:spMkLst>
        </pc:spChg>
        <pc:spChg chg="add mod">
          <ac:chgData name="Yu WANG" userId="d10e3910-663a-4978-a8d2-38f9f8c8adfe" providerId="ADAL" clId="{1B2B9CB7-0940-4227-878B-FF3F9D94D051}" dt="2022-03-29T05:34:12.764" v="3126" actId="1076"/>
          <ac:spMkLst>
            <pc:docMk/>
            <pc:sldMk cId="4155542904" sldId="302"/>
            <ac:spMk id="15" creationId="{F4E262BA-572C-4E15-BF68-2A046D9C9C7E}"/>
          </ac:spMkLst>
        </pc:spChg>
        <pc:spChg chg="add mod">
          <ac:chgData name="Yu WANG" userId="d10e3910-663a-4978-a8d2-38f9f8c8adfe" providerId="ADAL" clId="{1B2B9CB7-0940-4227-878B-FF3F9D94D051}" dt="2022-03-28T21:05:12.757" v="1070" actId="1076"/>
          <ac:spMkLst>
            <pc:docMk/>
            <pc:sldMk cId="4155542904" sldId="302"/>
            <ac:spMk id="16" creationId="{72CBBB52-6858-451F-991D-06AF5CC0EA7C}"/>
          </ac:spMkLst>
        </pc:spChg>
        <pc:spChg chg="add mod">
          <ac:chgData name="Yu WANG" userId="d10e3910-663a-4978-a8d2-38f9f8c8adfe" providerId="ADAL" clId="{1B2B9CB7-0940-4227-878B-FF3F9D94D051}" dt="2022-03-29T05:34:20.188" v="3130" actId="1076"/>
          <ac:spMkLst>
            <pc:docMk/>
            <pc:sldMk cId="4155542904" sldId="302"/>
            <ac:spMk id="17" creationId="{4F0AF5A1-8298-45C5-A91A-ED7DA96E5FB6}"/>
          </ac:spMkLst>
        </pc:spChg>
        <pc:spChg chg="add mod">
          <ac:chgData name="Yu WANG" userId="d10e3910-663a-4978-a8d2-38f9f8c8adfe" providerId="ADAL" clId="{1B2B9CB7-0940-4227-878B-FF3F9D94D051}" dt="2022-03-28T21:07:27.978" v="1128" actId="1076"/>
          <ac:spMkLst>
            <pc:docMk/>
            <pc:sldMk cId="4155542904" sldId="302"/>
            <ac:spMk id="18" creationId="{ACF2536F-520D-441A-8617-43C8D57EC396}"/>
          </ac:spMkLst>
        </pc:spChg>
        <pc:spChg chg="add del mod">
          <ac:chgData name="Yu WANG" userId="d10e3910-663a-4978-a8d2-38f9f8c8adfe" providerId="ADAL" clId="{1B2B9CB7-0940-4227-878B-FF3F9D94D051}" dt="2022-03-28T21:07:48.722" v="1152" actId="478"/>
          <ac:spMkLst>
            <pc:docMk/>
            <pc:sldMk cId="4155542904" sldId="302"/>
            <ac:spMk id="19" creationId="{3B03F800-DAFC-47E8-85DD-8D19C3A0ABD2}"/>
          </ac:spMkLst>
        </pc:spChg>
        <pc:spChg chg="add mod">
          <ac:chgData name="Yu WANG" userId="d10e3910-663a-4978-a8d2-38f9f8c8adfe" providerId="ADAL" clId="{1B2B9CB7-0940-4227-878B-FF3F9D94D051}" dt="2022-03-29T05:34:49.765" v="3142" actId="1076"/>
          <ac:spMkLst>
            <pc:docMk/>
            <pc:sldMk cId="4155542904" sldId="302"/>
            <ac:spMk id="19" creationId="{FBC8D098-983A-4783-A07D-3DC13A994FC3}"/>
          </ac:spMkLst>
        </pc:spChg>
        <pc:spChg chg="add del mod">
          <ac:chgData name="Yu WANG" userId="d10e3910-663a-4978-a8d2-38f9f8c8adfe" providerId="ADAL" clId="{1B2B9CB7-0940-4227-878B-FF3F9D94D051}" dt="2022-03-28T21:09:14.520" v="1170"/>
          <ac:spMkLst>
            <pc:docMk/>
            <pc:sldMk cId="4155542904" sldId="302"/>
            <ac:spMk id="20" creationId="{1F76F2EA-F7DF-48EB-8A7D-530BBD975105}"/>
          </ac:spMkLst>
        </pc:spChg>
        <pc:spChg chg="add del mod">
          <ac:chgData name="Yu WANG" userId="d10e3910-663a-4978-a8d2-38f9f8c8adfe" providerId="ADAL" clId="{1B2B9CB7-0940-4227-878B-FF3F9D94D051}" dt="2022-03-28T23:34:15.581" v="2871"/>
          <ac:spMkLst>
            <pc:docMk/>
            <pc:sldMk cId="4155542904" sldId="302"/>
            <ac:spMk id="21" creationId="{ED6DEA6C-5AA0-45FF-AC63-9C7E325C9927}"/>
          </ac:spMkLst>
        </pc:spChg>
        <pc:picChg chg="add del mod">
          <ac:chgData name="Yu WANG" userId="d10e3910-663a-4978-a8d2-38f9f8c8adfe" providerId="ADAL" clId="{1B2B9CB7-0940-4227-878B-FF3F9D94D051}" dt="2022-03-28T21:00:43.643" v="984" actId="478"/>
          <ac:picMkLst>
            <pc:docMk/>
            <pc:sldMk cId="4155542904" sldId="302"/>
            <ac:picMk id="5" creationId="{19451264-890E-4876-A4BF-F44210A52BA2}"/>
          </ac:picMkLst>
        </pc:picChg>
        <pc:picChg chg="add del">
          <ac:chgData name="Yu WANG" userId="d10e3910-663a-4978-a8d2-38f9f8c8adfe" providerId="ADAL" clId="{1B2B9CB7-0940-4227-878B-FF3F9D94D051}" dt="2022-03-29T05:31:02.357" v="3076" actId="21"/>
          <ac:picMkLst>
            <pc:docMk/>
            <pc:sldMk cId="4155542904" sldId="302"/>
            <ac:picMk id="5" creationId="{284773F5-3D65-4E49-BC4D-ACB9D67719E7}"/>
          </ac:picMkLst>
        </pc:picChg>
        <pc:picChg chg="add mod">
          <ac:chgData name="Yu WANG" userId="d10e3910-663a-4978-a8d2-38f9f8c8adfe" providerId="ADAL" clId="{1B2B9CB7-0940-4227-878B-FF3F9D94D051}" dt="2022-03-28T21:04:31.337" v="1060" actId="14100"/>
          <ac:picMkLst>
            <pc:docMk/>
            <pc:sldMk cId="4155542904" sldId="302"/>
            <ac:picMk id="8" creationId="{99A342ED-4954-484B-8317-95B5A95F9100}"/>
          </ac:picMkLst>
        </pc:picChg>
        <pc:picChg chg="add mod">
          <ac:chgData name="Yu WANG" userId="d10e3910-663a-4978-a8d2-38f9f8c8adfe" providerId="ADAL" clId="{1B2B9CB7-0940-4227-878B-FF3F9D94D051}" dt="2022-03-28T21:04:39.088" v="1064" actId="1076"/>
          <ac:picMkLst>
            <pc:docMk/>
            <pc:sldMk cId="4155542904" sldId="302"/>
            <ac:picMk id="10" creationId="{49E0EDE2-CE75-40AF-951D-71136B919206}"/>
          </ac:picMkLst>
        </pc:picChg>
        <pc:picChg chg="add del mod">
          <ac:chgData name="Yu WANG" userId="d10e3910-663a-4978-a8d2-38f9f8c8adfe" providerId="ADAL" clId="{1B2B9CB7-0940-4227-878B-FF3F9D94D051}" dt="2022-03-28T21:04:22.614" v="1056" actId="478"/>
          <ac:picMkLst>
            <pc:docMk/>
            <pc:sldMk cId="4155542904" sldId="302"/>
            <ac:picMk id="12" creationId="{5C25FC38-EFA8-47E5-912B-1BDDAD57C083}"/>
          </ac:picMkLst>
        </pc:picChg>
        <pc:picChg chg="add mod">
          <ac:chgData name="Yu WANG" userId="d10e3910-663a-4978-a8d2-38f9f8c8adfe" providerId="ADAL" clId="{1B2B9CB7-0940-4227-878B-FF3F9D94D051}" dt="2022-03-29T05:34:39.815" v="3139" actId="1076"/>
          <ac:picMkLst>
            <pc:docMk/>
            <pc:sldMk cId="4155542904" sldId="302"/>
            <ac:picMk id="12" creationId="{75DA7369-8BC6-4238-828F-0CECEAECBABD}"/>
          </ac:picMkLst>
        </pc:picChg>
        <pc:picChg chg="add mod modCrop">
          <ac:chgData name="Yu WANG" userId="d10e3910-663a-4978-a8d2-38f9f8c8adfe" providerId="ADAL" clId="{1B2B9CB7-0940-4227-878B-FF3F9D94D051}" dt="2022-03-29T05:34:32.815" v="3135" actId="14100"/>
          <ac:picMkLst>
            <pc:docMk/>
            <pc:sldMk cId="4155542904" sldId="302"/>
            <ac:picMk id="13" creationId="{D9598F0C-381F-4D26-B608-237D6C66FB1D}"/>
          </ac:picMkLst>
        </pc:picChg>
      </pc:sldChg>
      <pc:sldChg chg="modSp add mod">
        <pc:chgData name="Yu WANG" userId="d10e3910-663a-4978-a8d2-38f9f8c8adfe" providerId="ADAL" clId="{1B2B9CB7-0940-4227-878B-FF3F9D94D051}" dt="2022-03-28T19:14:40.498" v="290" actId="27107"/>
        <pc:sldMkLst>
          <pc:docMk/>
          <pc:sldMk cId="1425879050" sldId="303"/>
        </pc:sldMkLst>
        <pc:spChg chg="mod">
          <ac:chgData name="Yu WANG" userId="d10e3910-663a-4978-a8d2-38f9f8c8adfe" providerId="ADAL" clId="{1B2B9CB7-0940-4227-878B-FF3F9D94D051}" dt="2022-03-28T19:14:40.498" v="290" actId="27107"/>
          <ac:spMkLst>
            <pc:docMk/>
            <pc:sldMk cId="1425879050" sldId="303"/>
            <ac:spMk id="12" creationId="{7B13927C-D643-446D-8E59-117F55FB2BB0}"/>
          </ac:spMkLst>
        </pc:spChg>
      </pc:sldChg>
      <pc:sldChg chg="modSp new del mod">
        <pc:chgData name="Yu WANG" userId="d10e3910-663a-4978-a8d2-38f9f8c8adfe" providerId="ADAL" clId="{1B2B9CB7-0940-4227-878B-FF3F9D94D051}" dt="2022-03-28T20:15:59.697" v="845" actId="47"/>
        <pc:sldMkLst>
          <pc:docMk/>
          <pc:sldMk cId="1045683167" sldId="304"/>
        </pc:sldMkLst>
        <pc:spChg chg="mod">
          <ac:chgData name="Yu WANG" userId="d10e3910-663a-4978-a8d2-38f9f8c8adfe" providerId="ADAL" clId="{1B2B9CB7-0940-4227-878B-FF3F9D94D051}" dt="2022-03-28T20:14:52.363" v="805" actId="20577"/>
          <ac:spMkLst>
            <pc:docMk/>
            <pc:sldMk cId="1045683167" sldId="304"/>
            <ac:spMk id="2" creationId="{617EB99F-2F6B-4F33-85DD-B784D5D146DF}"/>
          </ac:spMkLst>
        </pc:spChg>
      </pc:sldChg>
      <pc:sldChg chg="addSp delSp modSp new mod ord modNotesTx">
        <pc:chgData name="Yu WANG" userId="d10e3910-663a-4978-a8d2-38f9f8c8adfe" providerId="ADAL" clId="{1B2B9CB7-0940-4227-878B-FF3F9D94D051}" dt="2022-03-29T06:20:19.155" v="3842" actId="20577"/>
        <pc:sldMkLst>
          <pc:docMk/>
          <pc:sldMk cId="2750075493" sldId="305"/>
        </pc:sldMkLst>
        <pc:spChg chg="mod">
          <ac:chgData name="Yu WANG" userId="d10e3910-663a-4978-a8d2-38f9f8c8adfe" providerId="ADAL" clId="{1B2B9CB7-0940-4227-878B-FF3F9D94D051}" dt="2022-03-28T19:34:33.664" v="687" actId="20577"/>
          <ac:spMkLst>
            <pc:docMk/>
            <pc:sldMk cId="2750075493" sldId="305"/>
            <ac:spMk id="2" creationId="{71B5D70D-3615-4C38-AA72-8DCCD4A4B3F5}"/>
          </ac:spMkLst>
        </pc:spChg>
        <pc:spChg chg="add del mod">
          <ac:chgData name="Yu WANG" userId="d10e3910-663a-4978-a8d2-38f9f8c8adfe" providerId="ADAL" clId="{1B2B9CB7-0940-4227-878B-FF3F9D94D051}" dt="2022-03-28T20:16:41.050" v="849"/>
          <ac:spMkLst>
            <pc:docMk/>
            <pc:sldMk cId="2750075493" sldId="305"/>
            <ac:spMk id="4" creationId="{A135DC07-2616-4CC9-8333-69DEDF35AE8D}"/>
          </ac:spMkLst>
        </pc:spChg>
        <pc:spChg chg="add del mod">
          <ac:chgData name="Yu WANG" userId="d10e3910-663a-4978-a8d2-38f9f8c8adfe" providerId="ADAL" clId="{1B2B9CB7-0940-4227-878B-FF3F9D94D051}" dt="2022-03-28T19:23:55.176" v="496" actId="478"/>
          <ac:spMkLst>
            <pc:docMk/>
            <pc:sldMk cId="2750075493" sldId="305"/>
            <ac:spMk id="5" creationId="{703BAA2E-EE12-47EF-8BE1-8080C207A4EC}"/>
          </ac:spMkLst>
        </pc:spChg>
        <pc:spChg chg="add del mod">
          <ac:chgData name="Yu WANG" userId="d10e3910-663a-4978-a8d2-38f9f8c8adfe" providerId="ADAL" clId="{1B2B9CB7-0940-4227-878B-FF3F9D94D051}" dt="2022-03-28T19:23:53.989" v="495" actId="478"/>
          <ac:spMkLst>
            <pc:docMk/>
            <pc:sldMk cId="2750075493" sldId="305"/>
            <ac:spMk id="6" creationId="{B7B9456A-FF00-46D1-8A03-988A723ACFEF}"/>
          </ac:spMkLst>
        </pc:spChg>
        <pc:spChg chg="add del mod">
          <ac:chgData name="Yu WANG" userId="d10e3910-663a-4978-a8d2-38f9f8c8adfe" providerId="ADAL" clId="{1B2B9CB7-0940-4227-878B-FF3F9D94D051}" dt="2022-03-28T19:23:51.186" v="491"/>
          <ac:spMkLst>
            <pc:docMk/>
            <pc:sldMk cId="2750075493" sldId="305"/>
            <ac:spMk id="7" creationId="{7B8BEED5-910C-4DD1-BBB6-30F636FAE8D6}"/>
          </ac:spMkLst>
        </pc:spChg>
        <pc:spChg chg="add mod">
          <ac:chgData name="Yu WANG" userId="d10e3910-663a-4978-a8d2-38f9f8c8adfe" providerId="ADAL" clId="{1B2B9CB7-0940-4227-878B-FF3F9D94D051}" dt="2022-03-29T05:48:52.467" v="3553" actId="1076"/>
          <ac:spMkLst>
            <pc:docMk/>
            <pc:sldMk cId="2750075493" sldId="305"/>
            <ac:spMk id="9" creationId="{D9EA30ED-DCCB-4559-A5AB-EEBCC01006B2}"/>
          </ac:spMkLst>
        </pc:spChg>
        <pc:spChg chg="add mod">
          <ac:chgData name="Yu WANG" userId="d10e3910-663a-4978-a8d2-38f9f8c8adfe" providerId="ADAL" clId="{1B2B9CB7-0940-4227-878B-FF3F9D94D051}" dt="2022-03-29T05:48:49.199" v="3552" actId="1076"/>
          <ac:spMkLst>
            <pc:docMk/>
            <pc:sldMk cId="2750075493" sldId="305"/>
            <ac:spMk id="10" creationId="{1C9FCA41-0EF6-4984-9646-EFFBCC0A68E5}"/>
          </ac:spMkLst>
        </pc:spChg>
        <pc:spChg chg="add del mod">
          <ac:chgData name="Yu WANG" userId="d10e3910-663a-4978-a8d2-38f9f8c8adfe" providerId="ADAL" clId="{1B2B9CB7-0940-4227-878B-FF3F9D94D051}" dt="2022-03-29T03:57:01.267" v="3050" actId="478"/>
          <ac:spMkLst>
            <pc:docMk/>
            <pc:sldMk cId="2750075493" sldId="305"/>
            <ac:spMk id="10" creationId="{AACBDC81-C3A1-4AA6-8B3A-B7D97272C040}"/>
          </ac:spMkLst>
        </pc:spChg>
        <pc:spChg chg="add del mod">
          <ac:chgData name="Yu WANG" userId="d10e3910-663a-4978-a8d2-38f9f8c8adfe" providerId="ADAL" clId="{1B2B9CB7-0940-4227-878B-FF3F9D94D051}" dt="2022-03-28T23:16:09.860" v="2568" actId="478"/>
          <ac:spMkLst>
            <pc:docMk/>
            <pc:sldMk cId="2750075493" sldId="305"/>
            <ac:spMk id="11" creationId="{6BA68780-763A-472A-88F3-620229BA5507}"/>
          </ac:spMkLst>
        </pc:spChg>
        <pc:spChg chg="add del mod">
          <ac:chgData name="Yu WANG" userId="d10e3910-663a-4978-a8d2-38f9f8c8adfe" providerId="ADAL" clId="{1B2B9CB7-0940-4227-878B-FF3F9D94D051}" dt="2022-03-28T23:16:09.860" v="2568" actId="478"/>
          <ac:spMkLst>
            <pc:docMk/>
            <pc:sldMk cId="2750075493" sldId="305"/>
            <ac:spMk id="12" creationId="{CED13C78-480E-4DB2-89E7-342843A4418E}"/>
          </ac:spMkLst>
        </pc:spChg>
        <pc:spChg chg="add del mod">
          <ac:chgData name="Yu WANG" userId="d10e3910-663a-4978-a8d2-38f9f8c8adfe" providerId="ADAL" clId="{1B2B9CB7-0940-4227-878B-FF3F9D94D051}" dt="2022-03-28T23:16:09.860" v="2568" actId="478"/>
          <ac:spMkLst>
            <pc:docMk/>
            <pc:sldMk cId="2750075493" sldId="305"/>
            <ac:spMk id="13" creationId="{D4D19518-61EB-4042-8C48-DC2276E43CC2}"/>
          </ac:spMkLst>
        </pc:spChg>
        <pc:spChg chg="add del mod">
          <ac:chgData name="Yu WANG" userId="d10e3910-663a-4978-a8d2-38f9f8c8adfe" providerId="ADAL" clId="{1B2B9CB7-0940-4227-878B-FF3F9D94D051}" dt="2022-03-28T23:16:09.860" v="2568" actId="478"/>
          <ac:spMkLst>
            <pc:docMk/>
            <pc:sldMk cId="2750075493" sldId="305"/>
            <ac:spMk id="14" creationId="{F5037F86-FBD8-4FAB-9BC6-97CE52D9B388}"/>
          </ac:spMkLst>
        </pc:spChg>
        <pc:spChg chg="add del mod">
          <ac:chgData name="Yu WANG" userId="d10e3910-663a-4978-a8d2-38f9f8c8adfe" providerId="ADAL" clId="{1B2B9CB7-0940-4227-878B-FF3F9D94D051}" dt="2022-03-29T03:57:02.008" v="3051" actId="478"/>
          <ac:spMkLst>
            <pc:docMk/>
            <pc:sldMk cId="2750075493" sldId="305"/>
            <ac:spMk id="15" creationId="{3798F501-27D5-4CEE-99FD-323B263C7537}"/>
          </ac:spMkLst>
        </pc:spChg>
        <pc:spChg chg="add del mod">
          <ac:chgData name="Yu WANG" userId="d10e3910-663a-4978-a8d2-38f9f8c8adfe" providerId="ADAL" clId="{1B2B9CB7-0940-4227-878B-FF3F9D94D051}" dt="2022-03-29T03:57:00.349" v="3049" actId="478"/>
          <ac:spMkLst>
            <pc:docMk/>
            <pc:sldMk cId="2750075493" sldId="305"/>
            <ac:spMk id="16" creationId="{39FCA512-D430-431E-9F4D-D4757D088F7C}"/>
          </ac:spMkLst>
        </pc:spChg>
        <pc:spChg chg="add del mod">
          <ac:chgData name="Yu WANG" userId="d10e3910-663a-4978-a8d2-38f9f8c8adfe" providerId="ADAL" clId="{1B2B9CB7-0940-4227-878B-FF3F9D94D051}" dt="2022-03-28T23:12:19.811" v="2389"/>
          <ac:spMkLst>
            <pc:docMk/>
            <pc:sldMk cId="2750075493" sldId="305"/>
            <ac:spMk id="17" creationId="{800755F2-C6D4-48F2-8936-CED406BD287F}"/>
          </ac:spMkLst>
        </pc:spChg>
        <pc:spChg chg="add mod">
          <ac:chgData name="Yu WANG" userId="d10e3910-663a-4978-a8d2-38f9f8c8adfe" providerId="ADAL" clId="{1B2B9CB7-0940-4227-878B-FF3F9D94D051}" dt="2022-03-29T03:53:54.687" v="3033" actId="114"/>
          <ac:spMkLst>
            <pc:docMk/>
            <pc:sldMk cId="2750075493" sldId="305"/>
            <ac:spMk id="19" creationId="{6BDB3FF0-E4D0-41F3-AFFA-3C1EDC90A1F5}"/>
          </ac:spMkLst>
        </pc:spChg>
        <pc:spChg chg="add del mod">
          <ac:chgData name="Yu WANG" userId="d10e3910-663a-4978-a8d2-38f9f8c8adfe" providerId="ADAL" clId="{1B2B9CB7-0940-4227-878B-FF3F9D94D051}" dt="2022-03-29T03:53:38.427" v="3030" actId="478"/>
          <ac:spMkLst>
            <pc:docMk/>
            <pc:sldMk cId="2750075493" sldId="305"/>
            <ac:spMk id="21" creationId="{DD39C1EA-E417-41A1-8478-403FA3296A9D}"/>
          </ac:spMkLst>
        </pc:spChg>
        <pc:spChg chg="add mod">
          <ac:chgData name="Yu WANG" userId="d10e3910-663a-4978-a8d2-38f9f8c8adfe" providerId="ADAL" clId="{1B2B9CB7-0940-4227-878B-FF3F9D94D051}" dt="2022-03-29T03:56:51.076" v="3048" actId="1076"/>
          <ac:spMkLst>
            <pc:docMk/>
            <pc:sldMk cId="2750075493" sldId="305"/>
            <ac:spMk id="23" creationId="{44328759-9F46-42C7-A0D3-5E17FAE01025}"/>
          </ac:spMkLst>
        </pc:spChg>
        <pc:spChg chg="add mod">
          <ac:chgData name="Yu WANG" userId="d10e3910-663a-4978-a8d2-38f9f8c8adfe" providerId="ADAL" clId="{1B2B9CB7-0940-4227-878B-FF3F9D94D051}" dt="2022-03-29T05:43:08.452" v="3308" actId="20577"/>
          <ac:spMkLst>
            <pc:docMk/>
            <pc:sldMk cId="2750075493" sldId="305"/>
            <ac:spMk id="25" creationId="{FAE6EF7D-B77A-4AA9-8BFB-776B239052F5}"/>
          </ac:spMkLst>
        </pc:spChg>
        <pc:graphicFrameChg chg="add del mod">
          <ac:chgData name="Yu WANG" userId="d10e3910-663a-4978-a8d2-38f9f8c8adfe" providerId="ADAL" clId="{1B2B9CB7-0940-4227-878B-FF3F9D94D051}" dt="2022-03-28T23:15:24.600" v="2559" actId="478"/>
          <ac:graphicFrameMkLst>
            <pc:docMk/>
            <pc:sldMk cId="2750075493" sldId="305"/>
            <ac:graphicFrameMk id="8" creationId="{263C4F64-895F-42BD-B3FB-CF60CDD9CC38}"/>
          </ac:graphicFrameMkLst>
        </pc:graphicFrameChg>
        <pc:graphicFrameChg chg="add mod modGraphic">
          <ac:chgData name="Yu WANG" userId="d10e3910-663a-4978-a8d2-38f9f8c8adfe" providerId="ADAL" clId="{1B2B9CB7-0940-4227-878B-FF3F9D94D051}" dt="2022-03-29T03:51:13.972" v="2981" actId="20577"/>
          <ac:graphicFrameMkLst>
            <pc:docMk/>
            <pc:sldMk cId="2750075493" sldId="305"/>
            <ac:graphicFrameMk id="18" creationId="{B99E527D-FB28-4D23-B148-A590C5AAAC48}"/>
          </ac:graphicFrameMkLst>
        </pc:graphicFrameChg>
      </pc:sldChg>
      <pc:sldChg chg="modSp new del mod">
        <pc:chgData name="Yu WANG" userId="d10e3910-663a-4978-a8d2-38f9f8c8adfe" providerId="ADAL" clId="{1B2B9CB7-0940-4227-878B-FF3F9D94D051}" dt="2022-03-28T20:16:01.714" v="846" actId="47"/>
        <pc:sldMkLst>
          <pc:docMk/>
          <pc:sldMk cId="255624496" sldId="306"/>
        </pc:sldMkLst>
        <pc:spChg chg="mod">
          <ac:chgData name="Yu WANG" userId="d10e3910-663a-4978-a8d2-38f9f8c8adfe" providerId="ADAL" clId="{1B2B9CB7-0940-4227-878B-FF3F9D94D051}" dt="2022-03-28T20:15:10.888" v="826" actId="20577"/>
          <ac:spMkLst>
            <pc:docMk/>
            <pc:sldMk cId="255624496" sldId="306"/>
            <ac:spMk id="2" creationId="{2B99E345-5783-4FAC-90BF-6024C253C760}"/>
          </ac:spMkLst>
        </pc:spChg>
      </pc:sldChg>
      <pc:sldChg chg="addSp delSp modSp new add del mod">
        <pc:chgData name="Yu WANG" userId="d10e3910-663a-4978-a8d2-38f9f8c8adfe" providerId="ADAL" clId="{1B2B9CB7-0940-4227-878B-FF3F9D94D051}" dt="2022-03-29T05:42:21.777" v="3307"/>
        <pc:sldMkLst>
          <pc:docMk/>
          <pc:sldMk cId="465993627" sldId="306"/>
        </pc:sldMkLst>
        <pc:spChg chg="mod">
          <ac:chgData name="Yu WANG" userId="d10e3910-663a-4978-a8d2-38f9f8c8adfe" providerId="ADAL" clId="{1B2B9CB7-0940-4227-878B-FF3F9D94D051}" dt="2022-03-29T05:39:41.667" v="3236" actId="20577"/>
          <ac:spMkLst>
            <pc:docMk/>
            <pc:sldMk cId="465993627" sldId="306"/>
            <ac:spMk id="2" creationId="{FE1D26D7-A1B8-49F1-B46E-248819433DF9}"/>
          </ac:spMkLst>
        </pc:spChg>
        <pc:spChg chg="add del mod">
          <ac:chgData name="Yu WANG" userId="d10e3910-663a-4978-a8d2-38f9f8c8adfe" providerId="ADAL" clId="{1B2B9CB7-0940-4227-878B-FF3F9D94D051}" dt="2022-03-29T05:34:42.521" v="3140" actId="21"/>
          <ac:spMkLst>
            <pc:docMk/>
            <pc:sldMk cId="465993627" sldId="306"/>
            <ac:spMk id="4" creationId="{94ACAF3A-CE1D-4921-BFED-E753DCF10C09}"/>
          </ac:spMkLst>
        </pc:spChg>
        <pc:spChg chg="add del mod">
          <ac:chgData name="Yu WANG" userId="d10e3910-663a-4978-a8d2-38f9f8c8adfe" providerId="ADAL" clId="{1B2B9CB7-0940-4227-878B-FF3F9D94D051}" dt="2022-03-29T05:34:03.898" v="3123" actId="21"/>
          <ac:spMkLst>
            <pc:docMk/>
            <pc:sldMk cId="465993627" sldId="306"/>
            <ac:spMk id="8" creationId="{2A338CEC-3F93-4BB9-BAD2-298A1F99DE10}"/>
          </ac:spMkLst>
        </pc:spChg>
        <pc:spChg chg="add mod">
          <ac:chgData name="Yu WANG" userId="d10e3910-663a-4978-a8d2-38f9f8c8adfe" providerId="ADAL" clId="{1B2B9CB7-0940-4227-878B-FF3F9D94D051}" dt="2022-03-29T05:37:22.298" v="3217" actId="58"/>
          <ac:spMkLst>
            <pc:docMk/>
            <pc:sldMk cId="465993627" sldId="306"/>
            <ac:spMk id="10" creationId="{4B24F455-5651-43C6-912E-7B44DF0B14FB}"/>
          </ac:spMkLst>
        </pc:spChg>
        <pc:spChg chg="add mod">
          <ac:chgData name="Yu WANG" userId="d10e3910-663a-4978-a8d2-38f9f8c8adfe" providerId="ADAL" clId="{1B2B9CB7-0940-4227-878B-FF3F9D94D051}" dt="2022-03-29T05:36:18.817" v="3165"/>
          <ac:spMkLst>
            <pc:docMk/>
            <pc:sldMk cId="465993627" sldId="306"/>
            <ac:spMk id="11" creationId="{8BA4736C-A57B-4C87-983B-716EA6351575}"/>
          </ac:spMkLst>
        </pc:spChg>
        <pc:spChg chg="add mod">
          <ac:chgData name="Yu WANG" userId="d10e3910-663a-4978-a8d2-38f9f8c8adfe" providerId="ADAL" clId="{1B2B9CB7-0940-4227-878B-FF3F9D94D051}" dt="2022-03-29T05:36:18.817" v="3165"/>
          <ac:spMkLst>
            <pc:docMk/>
            <pc:sldMk cId="465993627" sldId="306"/>
            <ac:spMk id="12" creationId="{BE5F8C40-52C1-41C2-90C7-691CD0F91E6E}"/>
          </ac:spMkLst>
        </pc:spChg>
        <pc:spChg chg="add mod">
          <ac:chgData name="Yu WANG" userId="d10e3910-663a-4978-a8d2-38f9f8c8adfe" providerId="ADAL" clId="{1B2B9CB7-0940-4227-878B-FF3F9D94D051}" dt="2022-03-29T05:37:07.281" v="3183" actId="20577"/>
          <ac:spMkLst>
            <pc:docMk/>
            <pc:sldMk cId="465993627" sldId="306"/>
            <ac:spMk id="15" creationId="{C393AAFF-678C-4CA9-9AFE-C02479817A7B}"/>
          </ac:spMkLst>
        </pc:spChg>
        <pc:spChg chg="add mod">
          <ac:chgData name="Yu WANG" userId="d10e3910-663a-4978-a8d2-38f9f8c8adfe" providerId="ADAL" clId="{1B2B9CB7-0940-4227-878B-FF3F9D94D051}" dt="2022-03-29T05:36:37.263" v="3171" actId="20577"/>
          <ac:spMkLst>
            <pc:docMk/>
            <pc:sldMk cId="465993627" sldId="306"/>
            <ac:spMk id="16" creationId="{6A2A109C-942A-4589-8678-96F7B315DD00}"/>
          </ac:spMkLst>
        </pc:spChg>
        <pc:spChg chg="add mod">
          <ac:chgData name="Yu WANG" userId="d10e3910-663a-4978-a8d2-38f9f8c8adfe" providerId="ADAL" clId="{1B2B9CB7-0940-4227-878B-FF3F9D94D051}" dt="2022-03-29T05:42:21.461" v="3305" actId="1076"/>
          <ac:spMkLst>
            <pc:docMk/>
            <pc:sldMk cId="465993627" sldId="306"/>
            <ac:spMk id="20" creationId="{A6EB49BA-83BA-48AC-8F80-53A908B3B032}"/>
          </ac:spMkLst>
        </pc:spChg>
        <pc:spChg chg="add mod">
          <ac:chgData name="Yu WANG" userId="d10e3910-663a-4978-a8d2-38f9f8c8adfe" providerId="ADAL" clId="{1B2B9CB7-0940-4227-878B-FF3F9D94D051}" dt="2022-03-29T05:41:32.501" v="3295" actId="1076"/>
          <ac:spMkLst>
            <pc:docMk/>
            <pc:sldMk cId="465993627" sldId="306"/>
            <ac:spMk id="21" creationId="{43169857-73A1-4260-9E78-92150288446B}"/>
          </ac:spMkLst>
        </pc:spChg>
        <pc:spChg chg="add del mod">
          <ac:chgData name="Yu WANG" userId="d10e3910-663a-4978-a8d2-38f9f8c8adfe" providerId="ADAL" clId="{1B2B9CB7-0940-4227-878B-FF3F9D94D051}" dt="2022-03-29T05:42:21.777" v="3307"/>
          <ac:spMkLst>
            <pc:docMk/>
            <pc:sldMk cId="465993627" sldId="306"/>
            <ac:spMk id="23" creationId="{D55C5D13-9409-493C-867D-A51FDB22226A}"/>
          </ac:spMkLst>
        </pc:spChg>
        <pc:picChg chg="add del mod modCrop">
          <ac:chgData name="Yu WANG" userId="d10e3910-663a-4978-a8d2-38f9f8c8adfe" providerId="ADAL" clId="{1B2B9CB7-0940-4227-878B-FF3F9D94D051}" dt="2022-03-29T05:34:03.898" v="3123" actId="21"/>
          <ac:picMkLst>
            <pc:docMk/>
            <pc:sldMk cId="465993627" sldId="306"/>
            <ac:picMk id="5" creationId="{85241C7B-14A0-4965-B242-36D6C940B42D}"/>
          </ac:picMkLst>
        </pc:picChg>
        <pc:picChg chg="add del mod">
          <ac:chgData name="Yu WANG" userId="d10e3910-663a-4978-a8d2-38f9f8c8adfe" providerId="ADAL" clId="{1B2B9CB7-0940-4227-878B-FF3F9D94D051}" dt="2022-03-29T05:34:03.898" v="3123" actId="21"/>
          <ac:picMkLst>
            <pc:docMk/>
            <pc:sldMk cId="465993627" sldId="306"/>
            <ac:picMk id="7" creationId="{1E43F1A7-60DA-47FC-940B-E5B07A7460B4}"/>
          </ac:picMkLst>
        </pc:picChg>
        <pc:picChg chg="add mod">
          <ac:chgData name="Yu WANG" userId="d10e3910-663a-4978-a8d2-38f9f8c8adfe" providerId="ADAL" clId="{1B2B9CB7-0940-4227-878B-FF3F9D94D051}" dt="2022-03-29T05:36:18.817" v="3165"/>
          <ac:picMkLst>
            <pc:docMk/>
            <pc:sldMk cId="465993627" sldId="306"/>
            <ac:picMk id="9" creationId="{C9E1E7C2-E5CE-4584-A59E-DF553285F698}"/>
          </ac:picMkLst>
        </pc:picChg>
        <pc:cxnChg chg="add mod">
          <ac:chgData name="Yu WANG" userId="d10e3910-663a-4978-a8d2-38f9f8c8adfe" providerId="ADAL" clId="{1B2B9CB7-0940-4227-878B-FF3F9D94D051}" dt="2022-03-29T05:36:18.817" v="3165"/>
          <ac:cxnSpMkLst>
            <pc:docMk/>
            <pc:sldMk cId="465993627" sldId="306"/>
            <ac:cxnSpMk id="13" creationId="{B583E014-3996-42B8-BA25-40CD31384907}"/>
          </ac:cxnSpMkLst>
        </pc:cxnChg>
        <pc:cxnChg chg="add mod">
          <ac:chgData name="Yu WANG" userId="d10e3910-663a-4978-a8d2-38f9f8c8adfe" providerId="ADAL" clId="{1B2B9CB7-0940-4227-878B-FF3F9D94D051}" dt="2022-03-29T05:36:18.817" v="3165"/>
          <ac:cxnSpMkLst>
            <pc:docMk/>
            <pc:sldMk cId="465993627" sldId="306"/>
            <ac:cxnSpMk id="14" creationId="{96EB2006-9E6B-4056-AE80-BF3A54C7DE81}"/>
          </ac:cxnSpMkLst>
        </pc:cxnChg>
        <pc:cxnChg chg="add mod">
          <ac:chgData name="Yu WANG" userId="d10e3910-663a-4978-a8d2-38f9f8c8adfe" providerId="ADAL" clId="{1B2B9CB7-0940-4227-878B-FF3F9D94D051}" dt="2022-03-29T05:36:18.817" v="3165"/>
          <ac:cxnSpMkLst>
            <pc:docMk/>
            <pc:sldMk cId="465993627" sldId="306"/>
            <ac:cxnSpMk id="17" creationId="{3B7A992F-645A-420D-8F54-C707AA1F982C}"/>
          </ac:cxnSpMkLst>
        </pc:cxnChg>
        <pc:cxnChg chg="add mod">
          <ac:chgData name="Yu WANG" userId="d10e3910-663a-4978-a8d2-38f9f8c8adfe" providerId="ADAL" clId="{1B2B9CB7-0940-4227-878B-FF3F9D94D051}" dt="2022-03-29T05:36:18.817" v="3165"/>
          <ac:cxnSpMkLst>
            <pc:docMk/>
            <pc:sldMk cId="465993627" sldId="306"/>
            <ac:cxnSpMk id="18" creationId="{2582DA62-73CA-43B1-B4BC-27EBD24CB79E}"/>
          </ac:cxnSpMkLst>
        </pc:cxnChg>
      </pc:sldChg>
      <pc:sldChg chg="addSp delSp modSp new mod ord modNotesTx">
        <pc:chgData name="Yu WANG" userId="d10e3910-663a-4978-a8d2-38f9f8c8adfe" providerId="ADAL" clId="{1B2B9CB7-0940-4227-878B-FF3F9D94D051}" dt="2022-03-29T06:31:17.283" v="3844" actId="20577"/>
        <pc:sldMkLst>
          <pc:docMk/>
          <pc:sldMk cId="2325989021" sldId="307"/>
        </pc:sldMkLst>
        <pc:spChg chg="mod">
          <ac:chgData name="Yu WANG" userId="d10e3910-663a-4978-a8d2-38f9f8c8adfe" providerId="ADAL" clId="{1B2B9CB7-0940-4227-878B-FF3F9D94D051}" dt="2022-03-28T22:55:03.431" v="2135" actId="20577"/>
          <ac:spMkLst>
            <pc:docMk/>
            <pc:sldMk cId="2325989021" sldId="307"/>
            <ac:spMk id="2" creationId="{5C809683-78AA-4A6B-823D-B5E241328753}"/>
          </ac:spMkLst>
        </pc:spChg>
        <pc:spChg chg="add del mod">
          <ac:chgData name="Yu WANG" userId="d10e3910-663a-4978-a8d2-38f9f8c8adfe" providerId="ADAL" clId="{1B2B9CB7-0940-4227-878B-FF3F9D94D051}" dt="2022-03-28T22:38:19.479" v="1755" actId="478"/>
          <ac:spMkLst>
            <pc:docMk/>
            <pc:sldMk cId="2325989021" sldId="307"/>
            <ac:spMk id="5" creationId="{A3B41B2B-FD24-4952-BD8B-D39AD2B6642B}"/>
          </ac:spMkLst>
        </pc:spChg>
        <pc:spChg chg="add del mod">
          <ac:chgData name="Yu WANG" userId="d10e3910-663a-4978-a8d2-38f9f8c8adfe" providerId="ADAL" clId="{1B2B9CB7-0940-4227-878B-FF3F9D94D051}" dt="2022-03-28T22:38:14.411" v="1753" actId="478"/>
          <ac:spMkLst>
            <pc:docMk/>
            <pc:sldMk cId="2325989021" sldId="307"/>
            <ac:spMk id="8" creationId="{9E6B8B98-FC7A-4EBD-9040-FBB6E405EDA9}"/>
          </ac:spMkLst>
        </pc:spChg>
        <pc:spChg chg="add del mod">
          <ac:chgData name="Yu WANG" userId="d10e3910-663a-4978-a8d2-38f9f8c8adfe" providerId="ADAL" clId="{1B2B9CB7-0940-4227-878B-FF3F9D94D051}" dt="2022-03-28T22:38:14.411" v="1753" actId="478"/>
          <ac:spMkLst>
            <pc:docMk/>
            <pc:sldMk cId="2325989021" sldId="307"/>
            <ac:spMk id="9" creationId="{5E121A7A-4F67-48B2-B1E9-48624356E155}"/>
          </ac:spMkLst>
        </pc:spChg>
        <pc:spChg chg="add del mod">
          <ac:chgData name="Yu WANG" userId="d10e3910-663a-4978-a8d2-38f9f8c8adfe" providerId="ADAL" clId="{1B2B9CB7-0940-4227-878B-FF3F9D94D051}" dt="2022-03-28T22:38:14.411" v="1753" actId="478"/>
          <ac:spMkLst>
            <pc:docMk/>
            <pc:sldMk cId="2325989021" sldId="307"/>
            <ac:spMk id="10" creationId="{80B99312-79C2-446A-80ED-D7467BE17E12}"/>
          </ac:spMkLst>
        </pc:spChg>
        <pc:spChg chg="add del mod">
          <ac:chgData name="Yu WANG" userId="d10e3910-663a-4978-a8d2-38f9f8c8adfe" providerId="ADAL" clId="{1B2B9CB7-0940-4227-878B-FF3F9D94D051}" dt="2022-03-28T22:38:14.411" v="1753" actId="478"/>
          <ac:spMkLst>
            <pc:docMk/>
            <pc:sldMk cId="2325989021" sldId="307"/>
            <ac:spMk id="11" creationId="{AFB80BBD-2A7B-47F9-BB3E-774ED2724DDA}"/>
          </ac:spMkLst>
        </pc:spChg>
        <pc:spChg chg="add del mod">
          <ac:chgData name="Yu WANG" userId="d10e3910-663a-4978-a8d2-38f9f8c8adfe" providerId="ADAL" clId="{1B2B9CB7-0940-4227-878B-FF3F9D94D051}" dt="2022-03-28T22:38:14.411" v="1753" actId="478"/>
          <ac:spMkLst>
            <pc:docMk/>
            <pc:sldMk cId="2325989021" sldId="307"/>
            <ac:spMk id="13" creationId="{B513C666-88E1-4934-8EBB-0420710A67FC}"/>
          </ac:spMkLst>
        </pc:spChg>
        <pc:spChg chg="add del mod">
          <ac:chgData name="Yu WANG" userId="d10e3910-663a-4978-a8d2-38f9f8c8adfe" providerId="ADAL" clId="{1B2B9CB7-0940-4227-878B-FF3F9D94D051}" dt="2022-03-28T22:38:14.411" v="1753" actId="478"/>
          <ac:spMkLst>
            <pc:docMk/>
            <pc:sldMk cId="2325989021" sldId="307"/>
            <ac:spMk id="14" creationId="{1B66F84D-2940-462E-809A-C982A7E231CA}"/>
          </ac:spMkLst>
        </pc:spChg>
        <pc:spChg chg="add mod">
          <ac:chgData name="Yu WANG" userId="d10e3910-663a-4978-a8d2-38f9f8c8adfe" providerId="ADAL" clId="{1B2B9CB7-0940-4227-878B-FF3F9D94D051}" dt="2022-03-28T22:40:03.986" v="1774" actId="2085"/>
          <ac:spMkLst>
            <pc:docMk/>
            <pc:sldMk cId="2325989021" sldId="307"/>
            <ac:spMk id="20" creationId="{0B9EE84E-CB18-4B81-9356-BA8679DDC9B7}"/>
          </ac:spMkLst>
        </pc:spChg>
        <pc:spChg chg="add mod">
          <ac:chgData name="Yu WANG" userId="d10e3910-663a-4978-a8d2-38f9f8c8adfe" providerId="ADAL" clId="{1B2B9CB7-0940-4227-878B-FF3F9D94D051}" dt="2022-03-28T23:04:54.042" v="2307" actId="20577"/>
          <ac:spMkLst>
            <pc:docMk/>
            <pc:sldMk cId="2325989021" sldId="307"/>
            <ac:spMk id="21" creationId="{5EA8511D-3C8C-4941-8EA5-62F09AE362B9}"/>
          </ac:spMkLst>
        </pc:spChg>
        <pc:spChg chg="add mod">
          <ac:chgData name="Yu WANG" userId="d10e3910-663a-4978-a8d2-38f9f8c8adfe" providerId="ADAL" clId="{1B2B9CB7-0940-4227-878B-FF3F9D94D051}" dt="2022-03-28T22:44:45.047" v="1855" actId="1076"/>
          <ac:spMkLst>
            <pc:docMk/>
            <pc:sldMk cId="2325989021" sldId="307"/>
            <ac:spMk id="26" creationId="{8BCE968C-F574-49D8-BC42-6CC36D8947AE}"/>
          </ac:spMkLst>
        </pc:spChg>
        <pc:spChg chg="add mod">
          <ac:chgData name="Yu WANG" userId="d10e3910-663a-4978-a8d2-38f9f8c8adfe" providerId="ADAL" clId="{1B2B9CB7-0940-4227-878B-FF3F9D94D051}" dt="2022-03-28T23:05:22.130" v="2321" actId="20577"/>
          <ac:spMkLst>
            <pc:docMk/>
            <pc:sldMk cId="2325989021" sldId="307"/>
            <ac:spMk id="27" creationId="{9D2D471D-E43D-44B4-9A04-67B107F270B5}"/>
          </ac:spMkLst>
        </pc:spChg>
        <pc:spChg chg="add mod">
          <ac:chgData name="Yu WANG" userId="d10e3910-663a-4978-a8d2-38f9f8c8adfe" providerId="ADAL" clId="{1B2B9CB7-0940-4227-878B-FF3F9D94D051}" dt="2022-03-28T23:01:43.439" v="2173" actId="1036"/>
          <ac:spMkLst>
            <pc:docMk/>
            <pc:sldMk cId="2325989021" sldId="307"/>
            <ac:spMk id="34" creationId="{B3A6C92A-6838-4BBC-ABD2-4C029520ECA5}"/>
          </ac:spMkLst>
        </pc:spChg>
        <pc:spChg chg="add mod">
          <ac:chgData name="Yu WANG" userId="d10e3910-663a-4978-a8d2-38f9f8c8adfe" providerId="ADAL" clId="{1B2B9CB7-0940-4227-878B-FF3F9D94D051}" dt="2022-03-28T23:01:43.439" v="2173" actId="1036"/>
          <ac:spMkLst>
            <pc:docMk/>
            <pc:sldMk cId="2325989021" sldId="307"/>
            <ac:spMk id="35" creationId="{5EBE78D6-20BD-454E-82CF-94CAC9BC5D9F}"/>
          </ac:spMkLst>
        </pc:spChg>
        <pc:spChg chg="add mod">
          <ac:chgData name="Yu WANG" userId="d10e3910-663a-4978-a8d2-38f9f8c8adfe" providerId="ADAL" clId="{1B2B9CB7-0940-4227-878B-FF3F9D94D051}" dt="2022-03-28T23:05:48.587" v="2332" actId="20577"/>
          <ac:spMkLst>
            <pc:docMk/>
            <pc:sldMk cId="2325989021" sldId="307"/>
            <ac:spMk id="36" creationId="{45A1837C-DF37-4699-99EC-C508465FF7A5}"/>
          </ac:spMkLst>
        </pc:spChg>
        <pc:spChg chg="add mod">
          <ac:chgData name="Yu WANG" userId="d10e3910-663a-4978-a8d2-38f9f8c8adfe" providerId="ADAL" clId="{1B2B9CB7-0940-4227-878B-FF3F9D94D051}" dt="2022-03-28T23:07:55.264" v="2374" actId="1076"/>
          <ac:spMkLst>
            <pc:docMk/>
            <pc:sldMk cId="2325989021" sldId="307"/>
            <ac:spMk id="41" creationId="{D5523E6F-80B4-4E24-95AE-FDD3FA4E54F2}"/>
          </ac:spMkLst>
        </pc:spChg>
        <pc:spChg chg="add mod">
          <ac:chgData name="Yu WANG" userId="d10e3910-663a-4978-a8d2-38f9f8c8adfe" providerId="ADAL" clId="{1B2B9CB7-0940-4227-878B-FF3F9D94D051}" dt="2022-03-28T23:08:08.073" v="2384" actId="20577"/>
          <ac:spMkLst>
            <pc:docMk/>
            <pc:sldMk cId="2325989021" sldId="307"/>
            <ac:spMk id="42" creationId="{F003F997-686C-42D1-930E-D0F28FFFA7A1}"/>
          </ac:spMkLst>
        </pc:spChg>
        <pc:spChg chg="add mod">
          <ac:chgData name="Yu WANG" userId="d10e3910-663a-4978-a8d2-38f9f8c8adfe" providerId="ADAL" clId="{1B2B9CB7-0940-4227-878B-FF3F9D94D051}" dt="2022-03-28T23:07:55.264" v="2374" actId="1076"/>
          <ac:spMkLst>
            <pc:docMk/>
            <pc:sldMk cId="2325989021" sldId="307"/>
            <ac:spMk id="44" creationId="{258FA93B-F6FD-4F1D-9527-ED7DE0A0942C}"/>
          </ac:spMkLst>
        </pc:spChg>
        <pc:spChg chg="add del mod">
          <ac:chgData name="Yu WANG" userId="d10e3910-663a-4978-a8d2-38f9f8c8adfe" providerId="ADAL" clId="{1B2B9CB7-0940-4227-878B-FF3F9D94D051}" dt="2022-03-28T23:07:12.529" v="2353"/>
          <ac:spMkLst>
            <pc:docMk/>
            <pc:sldMk cId="2325989021" sldId="307"/>
            <ac:spMk id="45" creationId="{05BFC5DF-EB4E-47D6-A646-91B83481F9A8}"/>
          </ac:spMkLst>
        </pc:spChg>
        <pc:spChg chg="add mod">
          <ac:chgData name="Yu WANG" userId="d10e3910-663a-4978-a8d2-38f9f8c8adfe" providerId="ADAL" clId="{1B2B9CB7-0940-4227-878B-FF3F9D94D051}" dt="2022-03-28T23:07:59.424" v="2375" actId="1076"/>
          <ac:spMkLst>
            <pc:docMk/>
            <pc:sldMk cId="2325989021" sldId="307"/>
            <ac:spMk id="46" creationId="{0B0E6BC1-8E05-4803-81DF-51408721382B}"/>
          </ac:spMkLst>
        </pc:spChg>
        <pc:picChg chg="add del mod">
          <ac:chgData name="Yu WANG" userId="d10e3910-663a-4978-a8d2-38f9f8c8adfe" providerId="ADAL" clId="{1B2B9CB7-0940-4227-878B-FF3F9D94D051}" dt="2022-03-28T22:38:12.718" v="1751" actId="478"/>
          <ac:picMkLst>
            <pc:docMk/>
            <pc:sldMk cId="2325989021" sldId="307"/>
            <ac:picMk id="4" creationId="{43228B05-A6AC-44F5-BB23-ED065D13EF4A}"/>
          </ac:picMkLst>
        </pc:picChg>
        <pc:picChg chg="add del mod">
          <ac:chgData name="Yu WANG" userId="d10e3910-663a-4978-a8d2-38f9f8c8adfe" providerId="ADAL" clId="{1B2B9CB7-0940-4227-878B-FF3F9D94D051}" dt="2022-03-28T22:38:15.038" v="1754" actId="478"/>
          <ac:picMkLst>
            <pc:docMk/>
            <pc:sldMk cId="2325989021" sldId="307"/>
            <ac:picMk id="6" creationId="{F35FA5D4-74F4-4C15-88B0-F97F7875CBAA}"/>
          </ac:picMkLst>
        </pc:picChg>
        <pc:picChg chg="add del mod">
          <ac:chgData name="Yu WANG" userId="d10e3910-663a-4978-a8d2-38f9f8c8adfe" providerId="ADAL" clId="{1B2B9CB7-0940-4227-878B-FF3F9D94D051}" dt="2022-03-28T22:38:13.342" v="1752" actId="478"/>
          <ac:picMkLst>
            <pc:docMk/>
            <pc:sldMk cId="2325989021" sldId="307"/>
            <ac:picMk id="7" creationId="{6C849C9E-55C2-4EFC-AEFC-DDD0D6CE1D1D}"/>
          </ac:picMkLst>
        </pc:picChg>
        <pc:picChg chg="add mod">
          <ac:chgData name="Yu WANG" userId="d10e3910-663a-4978-a8d2-38f9f8c8adfe" providerId="ADAL" clId="{1B2B9CB7-0940-4227-878B-FF3F9D94D051}" dt="2022-03-28T22:39:36.784" v="1770" actId="1076"/>
          <ac:picMkLst>
            <pc:docMk/>
            <pc:sldMk cId="2325989021" sldId="307"/>
            <ac:picMk id="17" creationId="{5C08C378-BC25-4EB0-B926-DAC2D88EE107}"/>
          </ac:picMkLst>
        </pc:picChg>
        <pc:picChg chg="add mod">
          <ac:chgData name="Yu WANG" userId="d10e3910-663a-4978-a8d2-38f9f8c8adfe" providerId="ADAL" clId="{1B2B9CB7-0940-4227-878B-FF3F9D94D051}" dt="2022-03-28T22:39:19.042" v="1768" actId="1076"/>
          <ac:picMkLst>
            <pc:docMk/>
            <pc:sldMk cId="2325989021" sldId="307"/>
            <ac:picMk id="19" creationId="{38A9DCF6-DE47-4027-B846-6495B55CE73C}"/>
          </ac:picMkLst>
        </pc:picChg>
        <pc:picChg chg="add mod">
          <ac:chgData name="Yu WANG" userId="d10e3910-663a-4978-a8d2-38f9f8c8adfe" providerId="ADAL" clId="{1B2B9CB7-0940-4227-878B-FF3F9D94D051}" dt="2022-03-28T22:44:32.609" v="1851" actId="1076"/>
          <ac:picMkLst>
            <pc:docMk/>
            <pc:sldMk cId="2325989021" sldId="307"/>
            <ac:picMk id="23" creationId="{65DA9478-42B7-4DF5-A522-FB94A5AD9DDE}"/>
          </ac:picMkLst>
        </pc:picChg>
        <pc:picChg chg="add mod">
          <ac:chgData name="Yu WANG" userId="d10e3910-663a-4978-a8d2-38f9f8c8adfe" providerId="ADAL" clId="{1B2B9CB7-0940-4227-878B-FF3F9D94D051}" dt="2022-03-28T22:44:38.435" v="1853" actId="1076"/>
          <ac:picMkLst>
            <pc:docMk/>
            <pc:sldMk cId="2325989021" sldId="307"/>
            <ac:picMk id="25" creationId="{C5EC00C9-ED49-4238-8091-BE9D9C6E90AD}"/>
          </ac:picMkLst>
        </pc:picChg>
        <pc:picChg chg="add mod">
          <ac:chgData name="Yu WANG" userId="d10e3910-663a-4978-a8d2-38f9f8c8adfe" providerId="ADAL" clId="{1B2B9CB7-0940-4227-878B-FF3F9D94D051}" dt="2022-03-28T23:01:43.439" v="2173" actId="1036"/>
          <ac:picMkLst>
            <pc:docMk/>
            <pc:sldMk cId="2325989021" sldId="307"/>
            <ac:picMk id="29" creationId="{372667C8-E101-4C5E-AEEE-094692AD806F}"/>
          </ac:picMkLst>
        </pc:picChg>
        <pc:picChg chg="add mod">
          <ac:chgData name="Yu WANG" userId="d10e3910-663a-4978-a8d2-38f9f8c8adfe" providerId="ADAL" clId="{1B2B9CB7-0940-4227-878B-FF3F9D94D051}" dt="2022-03-28T23:01:43.439" v="2173" actId="1036"/>
          <ac:picMkLst>
            <pc:docMk/>
            <pc:sldMk cId="2325989021" sldId="307"/>
            <ac:picMk id="31" creationId="{8DC746A0-D0DD-4E91-A58B-A62168AF48D1}"/>
          </ac:picMkLst>
        </pc:picChg>
        <pc:picChg chg="add mod">
          <ac:chgData name="Yu WANG" userId="d10e3910-663a-4978-a8d2-38f9f8c8adfe" providerId="ADAL" clId="{1B2B9CB7-0940-4227-878B-FF3F9D94D051}" dt="2022-03-28T23:01:43.439" v="2173" actId="1036"/>
          <ac:picMkLst>
            <pc:docMk/>
            <pc:sldMk cId="2325989021" sldId="307"/>
            <ac:picMk id="33" creationId="{D0F4DBA9-018D-4610-B516-A8828420C67E}"/>
          </ac:picMkLst>
        </pc:picChg>
        <pc:picChg chg="add mod">
          <ac:chgData name="Yu WANG" userId="d10e3910-663a-4978-a8d2-38f9f8c8adfe" providerId="ADAL" clId="{1B2B9CB7-0940-4227-878B-FF3F9D94D051}" dt="2022-03-28T23:07:55.264" v="2374" actId="1076"/>
          <ac:picMkLst>
            <pc:docMk/>
            <pc:sldMk cId="2325989021" sldId="307"/>
            <ac:picMk id="38" creationId="{2867AC39-D775-47D4-A397-961AA2F37F92}"/>
          </ac:picMkLst>
        </pc:picChg>
        <pc:picChg chg="add mod">
          <ac:chgData name="Yu WANG" userId="d10e3910-663a-4978-a8d2-38f9f8c8adfe" providerId="ADAL" clId="{1B2B9CB7-0940-4227-878B-FF3F9D94D051}" dt="2022-03-28T23:07:55.264" v="2374" actId="1076"/>
          <ac:picMkLst>
            <pc:docMk/>
            <pc:sldMk cId="2325989021" sldId="307"/>
            <ac:picMk id="40" creationId="{C086FA7B-62AE-48BB-80DD-7DFD277CB8CD}"/>
          </ac:picMkLst>
        </pc:picChg>
        <pc:cxnChg chg="add del mod">
          <ac:chgData name="Yu WANG" userId="d10e3910-663a-4978-a8d2-38f9f8c8adfe" providerId="ADAL" clId="{1B2B9CB7-0940-4227-878B-FF3F9D94D051}" dt="2022-03-28T22:38:14.411" v="1753" actId="478"/>
          <ac:cxnSpMkLst>
            <pc:docMk/>
            <pc:sldMk cId="2325989021" sldId="307"/>
            <ac:cxnSpMk id="12" creationId="{7591F6BD-5825-4FED-B889-3EE240FF2DF2}"/>
          </ac:cxnSpMkLst>
        </pc:cxnChg>
        <pc:cxnChg chg="add del mod">
          <ac:chgData name="Yu WANG" userId="d10e3910-663a-4978-a8d2-38f9f8c8adfe" providerId="ADAL" clId="{1B2B9CB7-0940-4227-878B-FF3F9D94D051}" dt="2022-03-28T22:38:14.411" v="1753" actId="478"/>
          <ac:cxnSpMkLst>
            <pc:docMk/>
            <pc:sldMk cId="2325989021" sldId="307"/>
            <ac:cxnSpMk id="15" creationId="{2F36D994-B7A7-4053-BEE5-511BDFB28DCB}"/>
          </ac:cxnSpMkLst>
        </pc:cxnChg>
      </pc:sldChg>
    </pc:docChg>
  </pc:docChgLst>
  <pc:docChgLst>
    <pc:chgData name="WANG Yu" userId="d10e3910-663a-4978-a8d2-38f9f8c8adfe" providerId="ADAL" clId="{53C50AEA-20E4-4A02-AD6D-89C84CF21F44}"/>
    <pc:docChg chg="modSld">
      <pc:chgData name="WANG Yu" userId="d10e3910-663a-4978-a8d2-38f9f8c8adfe" providerId="ADAL" clId="{53C50AEA-20E4-4A02-AD6D-89C84CF21F44}" dt="2021-11-12T05:04:27.658" v="0" actId="1076"/>
      <pc:docMkLst>
        <pc:docMk/>
      </pc:docMkLst>
      <pc:sldChg chg="modSp mod">
        <pc:chgData name="WANG Yu" userId="d10e3910-663a-4978-a8d2-38f9f8c8adfe" providerId="ADAL" clId="{53C50AEA-20E4-4A02-AD6D-89C84CF21F44}" dt="2021-11-12T05:04:27.658" v="0" actId="1076"/>
        <pc:sldMkLst>
          <pc:docMk/>
          <pc:sldMk cId="2099068804" sldId="283"/>
        </pc:sldMkLst>
        <pc:picChg chg="mod">
          <ac:chgData name="WANG Yu" userId="d10e3910-663a-4978-a8d2-38f9f8c8adfe" providerId="ADAL" clId="{53C50AEA-20E4-4A02-AD6D-89C84CF21F44}" dt="2021-11-12T05:04:27.658" v="0" actId="1076"/>
          <ac:picMkLst>
            <pc:docMk/>
            <pc:sldMk cId="2099068804" sldId="283"/>
            <ac:picMk id="7" creationId="{88F88368-8B1A-486B-A430-C0716ADFC625}"/>
          </ac:picMkLst>
        </pc:picChg>
      </pc:sldChg>
    </pc:docChg>
  </pc:docChgLst>
  <pc:docChgLst>
    <pc:chgData name="WANG Yu" userId="d10e3910-663a-4978-a8d2-38f9f8c8adfe" providerId="ADAL" clId="{52D3A5E2-2008-41E3-BE56-283C664CF68C}"/>
    <pc:docChg chg="undo custSel addSld delSld modSld modSection">
      <pc:chgData name="WANG Yu" userId="d10e3910-663a-4978-a8d2-38f9f8c8adfe" providerId="ADAL" clId="{52D3A5E2-2008-41E3-BE56-283C664CF68C}" dt="2021-05-25T06:24:59.705" v="1157" actId="1076"/>
      <pc:docMkLst>
        <pc:docMk/>
      </pc:docMkLst>
      <pc:sldChg chg="addSp">
        <pc:chgData name="WANG Yu" userId="d10e3910-663a-4978-a8d2-38f9f8c8adfe" providerId="ADAL" clId="{52D3A5E2-2008-41E3-BE56-283C664CF68C}" dt="2021-05-25T05:34:32.101" v="710"/>
        <pc:sldMkLst>
          <pc:docMk/>
          <pc:sldMk cId="241191490" sldId="258"/>
        </pc:sldMkLst>
        <pc:picChg chg="add">
          <ac:chgData name="WANG Yu" userId="d10e3910-663a-4978-a8d2-38f9f8c8adfe" providerId="ADAL" clId="{52D3A5E2-2008-41E3-BE56-283C664CF68C}" dt="2021-05-25T05:34:32.101" v="710"/>
          <ac:picMkLst>
            <pc:docMk/>
            <pc:sldMk cId="241191490" sldId="258"/>
            <ac:picMk id="2050" creationId="{498E1B6E-4F83-4AE1-B183-ED565F5C3EBF}"/>
          </ac:picMkLst>
        </pc:picChg>
      </pc:sldChg>
      <pc:sldChg chg="addSp delSp modSp add del mod">
        <pc:chgData name="WANG Yu" userId="d10e3910-663a-4978-a8d2-38f9f8c8adfe" providerId="ADAL" clId="{52D3A5E2-2008-41E3-BE56-283C664CF68C}" dt="2021-05-25T05:38:15.062" v="775" actId="1076"/>
        <pc:sldMkLst>
          <pc:docMk/>
          <pc:sldMk cId="3298309746" sldId="258"/>
        </pc:sldMkLst>
        <pc:spChg chg="add mod">
          <ac:chgData name="WANG Yu" userId="d10e3910-663a-4978-a8d2-38f9f8c8adfe" providerId="ADAL" clId="{52D3A5E2-2008-41E3-BE56-283C664CF68C}" dt="2021-05-25T04:44:04.489" v="564" actId="1076"/>
          <ac:spMkLst>
            <pc:docMk/>
            <pc:sldMk cId="3298309746" sldId="258"/>
            <ac:spMk id="3" creationId="{1CE50733-1AAD-4F2D-B21B-53B1A7FE8221}"/>
          </ac:spMkLst>
        </pc:spChg>
        <pc:spChg chg="add del mod">
          <ac:chgData name="WANG Yu" userId="d10e3910-663a-4978-a8d2-38f9f8c8adfe" providerId="ADAL" clId="{52D3A5E2-2008-41E3-BE56-283C664CF68C}" dt="2021-05-25T05:34:27.219" v="708" actId="478"/>
          <ac:spMkLst>
            <pc:docMk/>
            <pc:sldMk cId="3298309746" sldId="258"/>
            <ac:spMk id="4" creationId="{107159B9-C8E4-43E6-83A2-A13EDE8082B4}"/>
          </ac:spMkLst>
        </pc:spChg>
        <pc:spChg chg="add del mod">
          <ac:chgData name="WANG Yu" userId="d10e3910-663a-4978-a8d2-38f9f8c8adfe" providerId="ADAL" clId="{52D3A5E2-2008-41E3-BE56-283C664CF68C}" dt="2021-05-25T04:34:48.862" v="326" actId="478"/>
          <ac:spMkLst>
            <pc:docMk/>
            <pc:sldMk cId="3298309746" sldId="258"/>
            <ac:spMk id="5" creationId="{167B3F82-622B-40C1-AD04-44E7D38538F6}"/>
          </ac:spMkLst>
        </pc:spChg>
        <pc:spChg chg="add del mod">
          <ac:chgData name="WANG Yu" userId="d10e3910-663a-4978-a8d2-38f9f8c8adfe" providerId="ADAL" clId="{52D3A5E2-2008-41E3-BE56-283C664CF68C}" dt="2021-05-25T04:34:30.420" v="320" actId="478"/>
          <ac:spMkLst>
            <pc:docMk/>
            <pc:sldMk cId="3298309746" sldId="258"/>
            <ac:spMk id="6" creationId="{BA203CEE-A872-4021-8294-727ECF5A2A4C}"/>
          </ac:spMkLst>
        </pc:spChg>
        <pc:spChg chg="add mod">
          <ac:chgData name="WANG Yu" userId="d10e3910-663a-4978-a8d2-38f9f8c8adfe" providerId="ADAL" clId="{52D3A5E2-2008-41E3-BE56-283C664CF68C}" dt="2021-05-25T05:38:13.574" v="774" actId="1076"/>
          <ac:spMkLst>
            <pc:docMk/>
            <pc:sldMk cId="3298309746" sldId="258"/>
            <ac:spMk id="8" creationId="{562AEBD3-F326-48D9-A181-267B066D3834}"/>
          </ac:spMkLst>
        </pc:spChg>
        <pc:spChg chg="add del mod">
          <ac:chgData name="WANG Yu" userId="d10e3910-663a-4978-a8d2-38f9f8c8adfe" providerId="ADAL" clId="{52D3A5E2-2008-41E3-BE56-283C664CF68C}" dt="2021-05-25T05:34:29.128" v="709" actId="478"/>
          <ac:spMkLst>
            <pc:docMk/>
            <pc:sldMk cId="3298309746" sldId="258"/>
            <ac:spMk id="10" creationId="{1740BFF9-99D2-489A-B25E-421FBC0514E2}"/>
          </ac:spMkLst>
        </pc:spChg>
        <pc:graphicFrameChg chg="add del mod modGraphic">
          <ac:chgData name="WANG Yu" userId="d10e3910-663a-4978-a8d2-38f9f8c8adfe" providerId="ADAL" clId="{52D3A5E2-2008-41E3-BE56-283C664CF68C}" dt="2021-05-25T04:31:37.710" v="182" actId="478"/>
          <ac:graphicFrameMkLst>
            <pc:docMk/>
            <pc:sldMk cId="3298309746" sldId="258"/>
            <ac:graphicFrameMk id="4" creationId="{47ACD120-AC2F-4B74-818F-2EE505099FA6}"/>
          </ac:graphicFrameMkLst>
        </pc:graphicFrameChg>
        <pc:graphicFrameChg chg="add mod modGraphic">
          <ac:chgData name="WANG Yu" userId="d10e3910-663a-4978-a8d2-38f9f8c8adfe" providerId="ADAL" clId="{52D3A5E2-2008-41E3-BE56-283C664CF68C}" dt="2021-05-25T05:25:07.134" v="600" actId="2165"/>
          <ac:graphicFrameMkLst>
            <pc:docMk/>
            <pc:sldMk cId="3298309746" sldId="258"/>
            <ac:graphicFrameMk id="7" creationId="{6CC68BC1-181B-4F97-BB0B-8C35DC180326}"/>
          </ac:graphicFrameMkLst>
        </pc:graphicFrameChg>
        <pc:picChg chg="add del mod">
          <ac:chgData name="WANG Yu" userId="d10e3910-663a-4978-a8d2-38f9f8c8adfe" providerId="ADAL" clId="{52D3A5E2-2008-41E3-BE56-283C664CF68C}" dt="2021-05-25T05:34:24.983" v="707" actId="478"/>
          <ac:picMkLst>
            <pc:docMk/>
            <pc:sldMk cId="3298309746" sldId="258"/>
            <ac:picMk id="9" creationId="{36E44791-899A-499D-9D31-44C0B1E2B349}"/>
          </ac:picMkLst>
        </pc:picChg>
        <pc:picChg chg="add del">
          <ac:chgData name="WANG Yu" userId="d10e3910-663a-4978-a8d2-38f9f8c8adfe" providerId="ADAL" clId="{52D3A5E2-2008-41E3-BE56-283C664CF68C}" dt="2021-05-25T05:28:44.138" v="603" actId="478"/>
          <ac:picMkLst>
            <pc:docMk/>
            <pc:sldMk cId="3298309746" sldId="258"/>
            <ac:picMk id="11" creationId="{623547F6-7287-48D8-9656-A06DFECB0B4B}"/>
          </ac:picMkLst>
        </pc:picChg>
        <pc:picChg chg="del mod">
          <ac:chgData name="WANG Yu" userId="d10e3910-663a-4978-a8d2-38f9f8c8adfe" providerId="ADAL" clId="{52D3A5E2-2008-41E3-BE56-283C664CF68C}" dt="2021-05-25T05:34:23.531" v="706" actId="478"/>
          <ac:picMkLst>
            <pc:docMk/>
            <pc:sldMk cId="3298309746" sldId="258"/>
            <ac:picMk id="1026" creationId="{E9783098-A565-4592-B654-A20D61EBC32D}"/>
          </ac:picMkLst>
        </pc:picChg>
        <pc:picChg chg="mod">
          <ac:chgData name="WANG Yu" userId="d10e3910-663a-4978-a8d2-38f9f8c8adfe" providerId="ADAL" clId="{52D3A5E2-2008-41E3-BE56-283C664CF68C}" dt="2021-05-25T05:38:15.062" v="775" actId="1076"/>
          <ac:picMkLst>
            <pc:docMk/>
            <pc:sldMk cId="3298309746" sldId="258"/>
            <ac:picMk id="2050" creationId="{498E1B6E-4F83-4AE1-B183-ED565F5C3EBF}"/>
          </ac:picMkLst>
        </pc:picChg>
      </pc:sldChg>
      <pc:sldChg chg="addSp">
        <pc:chgData name="WANG Yu" userId="d10e3910-663a-4978-a8d2-38f9f8c8adfe" providerId="ADAL" clId="{52D3A5E2-2008-41E3-BE56-283C664CF68C}" dt="2021-05-25T05:28:49.330" v="604"/>
        <pc:sldMkLst>
          <pc:docMk/>
          <pc:sldMk cId="3427001110" sldId="258"/>
        </pc:sldMkLst>
        <pc:picChg chg="add">
          <ac:chgData name="WANG Yu" userId="d10e3910-663a-4978-a8d2-38f9f8c8adfe" providerId="ADAL" clId="{52D3A5E2-2008-41E3-BE56-283C664CF68C}" dt="2021-05-25T05:28:49.330" v="604"/>
          <ac:picMkLst>
            <pc:docMk/>
            <pc:sldMk cId="3427001110" sldId="258"/>
            <ac:picMk id="1026" creationId="{E9783098-A565-4592-B654-A20D61EBC32D}"/>
          </ac:picMkLst>
        </pc:picChg>
      </pc:sldChg>
      <pc:sldChg chg="modSp mod">
        <pc:chgData name="WANG Yu" userId="d10e3910-663a-4978-a8d2-38f9f8c8adfe" providerId="ADAL" clId="{52D3A5E2-2008-41E3-BE56-283C664CF68C}" dt="2021-05-25T06:24:59.705" v="1157" actId="1076"/>
        <pc:sldMkLst>
          <pc:docMk/>
          <pc:sldMk cId="1858938273" sldId="259"/>
        </pc:sldMkLst>
        <pc:spChg chg="mod">
          <ac:chgData name="WANG Yu" userId="d10e3910-663a-4978-a8d2-38f9f8c8adfe" providerId="ADAL" clId="{52D3A5E2-2008-41E3-BE56-283C664CF68C}" dt="2021-05-25T06:24:59.705" v="1157" actId="1076"/>
          <ac:spMkLst>
            <pc:docMk/>
            <pc:sldMk cId="1858938273" sldId="259"/>
            <ac:spMk id="6" creationId="{4728C0C8-BB8B-E449-8F6D-182321935854}"/>
          </ac:spMkLst>
        </pc:spChg>
        <pc:spChg chg="mod">
          <ac:chgData name="WANG Yu" userId="d10e3910-663a-4978-a8d2-38f9f8c8adfe" providerId="ADAL" clId="{52D3A5E2-2008-41E3-BE56-283C664CF68C}" dt="2021-05-25T06:12:30.368" v="1156" actId="1076"/>
          <ac:spMkLst>
            <pc:docMk/>
            <pc:sldMk cId="1858938273" sldId="259"/>
            <ac:spMk id="24" creationId="{81A04E46-2FDB-7B4E-ABB3-B757310B3CC4}"/>
          </ac:spMkLst>
        </pc:spChg>
        <pc:spChg chg="mod">
          <ac:chgData name="WANG Yu" userId="d10e3910-663a-4978-a8d2-38f9f8c8adfe" providerId="ADAL" clId="{52D3A5E2-2008-41E3-BE56-283C664CF68C}" dt="2021-05-25T06:12:28.347" v="1155" actId="1076"/>
          <ac:spMkLst>
            <pc:docMk/>
            <pc:sldMk cId="1858938273" sldId="259"/>
            <ac:spMk id="26" creationId="{4C9FD511-2791-5B4F-833A-5528A353C32D}"/>
          </ac:spMkLst>
        </pc:spChg>
        <pc:cxnChg chg="mod">
          <ac:chgData name="WANG Yu" userId="d10e3910-663a-4978-a8d2-38f9f8c8adfe" providerId="ADAL" clId="{52D3A5E2-2008-41E3-BE56-283C664CF68C}" dt="2021-05-25T06:24:59.705" v="1157" actId="1076"/>
          <ac:cxnSpMkLst>
            <pc:docMk/>
            <pc:sldMk cId="1858938273" sldId="259"/>
            <ac:cxnSpMk id="36" creationId="{5EF30DF9-BAF2-1B43-9389-863FFCAA38B3}"/>
          </ac:cxnSpMkLst>
        </pc:cxnChg>
      </pc:sldChg>
      <pc:sldChg chg="addSp modSp mod">
        <pc:chgData name="WANG Yu" userId="d10e3910-663a-4978-a8d2-38f9f8c8adfe" providerId="ADAL" clId="{52D3A5E2-2008-41E3-BE56-283C664CF68C}" dt="2021-05-25T05:41:02.401" v="993" actId="1076"/>
        <pc:sldMkLst>
          <pc:docMk/>
          <pc:sldMk cId="2568355552" sldId="260"/>
        </pc:sldMkLst>
        <pc:spChg chg="mod">
          <ac:chgData name="WANG Yu" userId="d10e3910-663a-4978-a8d2-38f9f8c8adfe" providerId="ADAL" clId="{52D3A5E2-2008-41E3-BE56-283C664CF68C}" dt="2021-05-25T05:38:52.498" v="808" actId="20577"/>
          <ac:spMkLst>
            <pc:docMk/>
            <pc:sldMk cId="2568355552" sldId="260"/>
            <ac:spMk id="2" creationId="{4E6D0878-A947-D243-9DE5-6FD6ABACFC0A}"/>
          </ac:spMkLst>
        </pc:spChg>
        <pc:spChg chg="add mod">
          <ac:chgData name="WANG Yu" userId="d10e3910-663a-4978-a8d2-38f9f8c8adfe" providerId="ADAL" clId="{52D3A5E2-2008-41E3-BE56-283C664CF68C}" dt="2021-05-25T05:40:32.286" v="989" actId="20577"/>
          <ac:spMkLst>
            <pc:docMk/>
            <pc:sldMk cId="2568355552" sldId="260"/>
            <ac:spMk id="3" creationId="{E4C113D9-E76E-4482-AB21-79CE4E43562C}"/>
          </ac:spMkLst>
        </pc:spChg>
        <pc:picChg chg="add mod modCrop">
          <ac:chgData name="WANG Yu" userId="d10e3910-663a-4978-a8d2-38f9f8c8adfe" providerId="ADAL" clId="{52D3A5E2-2008-41E3-BE56-283C664CF68C}" dt="2021-05-25T05:41:02.401" v="993" actId="1076"/>
          <ac:picMkLst>
            <pc:docMk/>
            <pc:sldMk cId="2568355552" sldId="260"/>
            <ac:picMk id="5" creationId="{C5E119EA-A153-40F8-985B-E26D65D4AF06}"/>
          </ac:picMkLst>
        </pc:picChg>
      </pc:sldChg>
      <pc:sldChg chg="del">
        <pc:chgData name="WANG Yu" userId="d10e3910-663a-4978-a8d2-38f9f8c8adfe" providerId="ADAL" clId="{52D3A5E2-2008-41E3-BE56-283C664CF68C}" dt="2021-05-25T05:45:38.388" v="1032" actId="47"/>
        <pc:sldMkLst>
          <pc:docMk/>
          <pc:sldMk cId="3596396207" sldId="261"/>
        </pc:sldMkLst>
      </pc:sldChg>
      <pc:sldChg chg="addSp delSp modSp new mod">
        <pc:chgData name="WANG Yu" userId="d10e3910-663a-4978-a8d2-38f9f8c8adfe" providerId="ADAL" clId="{52D3A5E2-2008-41E3-BE56-283C664CF68C}" dt="2021-05-25T05:58:18.360" v="1151" actId="1076"/>
        <pc:sldMkLst>
          <pc:docMk/>
          <pc:sldMk cId="959313037" sldId="262"/>
        </pc:sldMkLst>
        <pc:spChg chg="mod">
          <ac:chgData name="WANG Yu" userId="d10e3910-663a-4978-a8d2-38f9f8c8adfe" providerId="ADAL" clId="{52D3A5E2-2008-41E3-BE56-283C664CF68C}" dt="2021-05-25T05:33:15.207" v="704" actId="58"/>
          <ac:spMkLst>
            <pc:docMk/>
            <pc:sldMk cId="959313037" sldId="262"/>
            <ac:spMk id="2" creationId="{4E89EC2F-3F49-4CCC-81FB-298153828C0E}"/>
          </ac:spMkLst>
        </pc:spChg>
        <pc:spChg chg="add mod">
          <ac:chgData name="WANG Yu" userId="d10e3910-663a-4978-a8d2-38f9f8c8adfe" providerId="ADAL" clId="{52D3A5E2-2008-41E3-BE56-283C664CF68C}" dt="2021-05-25T05:54:35.556" v="1104" actId="58"/>
          <ac:spMkLst>
            <pc:docMk/>
            <pc:sldMk cId="959313037" sldId="262"/>
            <ac:spMk id="9" creationId="{B30EC7C1-61C2-420A-B97E-B5B7D08359BB}"/>
          </ac:spMkLst>
        </pc:spChg>
        <pc:spChg chg="add mod">
          <ac:chgData name="WANG Yu" userId="d10e3910-663a-4978-a8d2-38f9f8c8adfe" providerId="ADAL" clId="{52D3A5E2-2008-41E3-BE56-283C664CF68C}" dt="2021-05-25T05:57:11.348" v="1130" actId="1076"/>
          <ac:spMkLst>
            <pc:docMk/>
            <pc:sldMk cId="959313037" sldId="262"/>
            <ac:spMk id="13" creationId="{DBB104D2-1A1F-4AFA-9EE1-CD11D9E1AF44}"/>
          </ac:spMkLst>
        </pc:spChg>
        <pc:spChg chg="add mod">
          <ac:chgData name="WANG Yu" userId="d10e3910-663a-4978-a8d2-38f9f8c8adfe" providerId="ADAL" clId="{52D3A5E2-2008-41E3-BE56-283C664CF68C}" dt="2021-05-25T05:57:42.205" v="1139" actId="1076"/>
          <ac:spMkLst>
            <pc:docMk/>
            <pc:sldMk cId="959313037" sldId="262"/>
            <ac:spMk id="15" creationId="{4D838314-430B-48E3-86D3-6F72ADCB1F35}"/>
          </ac:spMkLst>
        </pc:spChg>
        <pc:spChg chg="add mod">
          <ac:chgData name="WANG Yu" userId="d10e3910-663a-4978-a8d2-38f9f8c8adfe" providerId="ADAL" clId="{52D3A5E2-2008-41E3-BE56-283C664CF68C}" dt="2021-05-25T05:58:18.360" v="1151" actId="1076"/>
          <ac:spMkLst>
            <pc:docMk/>
            <pc:sldMk cId="959313037" sldId="262"/>
            <ac:spMk id="17" creationId="{F1531136-4C81-4EA9-AE88-526E1927319C}"/>
          </ac:spMkLst>
        </pc:spChg>
        <pc:picChg chg="add del mod">
          <ac:chgData name="WANG Yu" userId="d10e3910-663a-4978-a8d2-38f9f8c8adfe" providerId="ADAL" clId="{52D3A5E2-2008-41E3-BE56-283C664CF68C}" dt="2021-05-25T05:33:18.331" v="705" actId="478"/>
          <ac:picMkLst>
            <pc:docMk/>
            <pc:sldMk cId="959313037" sldId="262"/>
            <ac:picMk id="4" creationId="{701560A5-E538-4F18-9CC3-6ED40C0DAAB9}"/>
          </ac:picMkLst>
        </pc:picChg>
        <pc:picChg chg="add del mod">
          <ac:chgData name="WANG Yu" userId="d10e3910-663a-4978-a8d2-38f9f8c8adfe" providerId="ADAL" clId="{52D3A5E2-2008-41E3-BE56-283C664CF68C}" dt="2021-05-25T05:56:16.078" v="1108" actId="478"/>
          <ac:picMkLst>
            <pc:docMk/>
            <pc:sldMk cId="959313037" sldId="262"/>
            <ac:picMk id="6" creationId="{024B2415-FCEF-4E41-B6D4-8100D0D76DA4}"/>
          </ac:picMkLst>
        </pc:picChg>
        <pc:picChg chg="add mod">
          <ac:chgData name="WANG Yu" userId="d10e3910-663a-4978-a8d2-38f9f8c8adfe" providerId="ADAL" clId="{52D3A5E2-2008-41E3-BE56-283C664CF68C}" dt="2021-05-25T05:54:37.555" v="1105" actId="1076"/>
          <ac:picMkLst>
            <pc:docMk/>
            <pc:sldMk cId="959313037" sldId="262"/>
            <ac:picMk id="7" creationId="{74946B46-7A79-4F56-98BD-D7E96B10B431}"/>
          </ac:picMkLst>
        </pc:picChg>
        <pc:picChg chg="add mod modCrop">
          <ac:chgData name="WANG Yu" userId="d10e3910-663a-4978-a8d2-38f9f8c8adfe" providerId="ADAL" clId="{52D3A5E2-2008-41E3-BE56-283C664CF68C}" dt="2021-05-25T05:56:59.110" v="1124" actId="1076"/>
          <ac:picMkLst>
            <pc:docMk/>
            <pc:sldMk cId="959313037" sldId="262"/>
            <ac:picMk id="11" creationId="{F4A0B4E5-74C6-4699-82A8-9D6EF57C98E3}"/>
          </ac:picMkLst>
        </pc:picChg>
      </pc:sldChg>
      <pc:sldChg chg="addSp delSp modSp new mod">
        <pc:chgData name="WANG Yu" userId="d10e3910-663a-4978-a8d2-38f9f8c8adfe" providerId="ADAL" clId="{52D3A5E2-2008-41E3-BE56-283C664CF68C}" dt="2021-05-25T05:54:12.764" v="1096" actId="21"/>
        <pc:sldMkLst>
          <pc:docMk/>
          <pc:sldMk cId="509948640" sldId="263"/>
        </pc:sldMkLst>
        <pc:spChg chg="mod">
          <ac:chgData name="WANG Yu" userId="d10e3910-663a-4978-a8d2-38f9f8c8adfe" providerId="ADAL" clId="{52D3A5E2-2008-41E3-BE56-283C664CF68C}" dt="2021-05-25T05:43:03.028" v="1005" actId="58"/>
          <ac:spMkLst>
            <pc:docMk/>
            <pc:sldMk cId="509948640" sldId="263"/>
            <ac:spMk id="2" creationId="{0B04DEB8-AB27-497D-9716-9AA77F1E9CA6}"/>
          </ac:spMkLst>
        </pc:spChg>
        <pc:spChg chg="add mod">
          <ac:chgData name="WANG Yu" userId="d10e3910-663a-4978-a8d2-38f9f8c8adfe" providerId="ADAL" clId="{52D3A5E2-2008-41E3-BE56-283C664CF68C}" dt="2021-05-25T05:53:34.940" v="1094" actId="1076"/>
          <ac:spMkLst>
            <pc:docMk/>
            <pc:sldMk cId="509948640" sldId="263"/>
            <ac:spMk id="10" creationId="{C28CAB93-EB5B-4CAC-AC39-EE563C199A15}"/>
          </ac:spMkLst>
        </pc:spChg>
        <pc:spChg chg="add mod">
          <ac:chgData name="WANG Yu" userId="d10e3910-663a-4978-a8d2-38f9f8c8adfe" providerId="ADAL" clId="{52D3A5E2-2008-41E3-BE56-283C664CF68C}" dt="2021-05-25T05:53:01.961" v="1079" actId="1076"/>
          <ac:spMkLst>
            <pc:docMk/>
            <pc:sldMk cId="509948640" sldId="263"/>
            <ac:spMk id="12" creationId="{41B0264B-2642-4FE4-BFCF-CF39AAD39648}"/>
          </ac:spMkLst>
        </pc:spChg>
        <pc:spChg chg="add del mod">
          <ac:chgData name="WANG Yu" userId="d10e3910-663a-4978-a8d2-38f9f8c8adfe" providerId="ADAL" clId="{52D3A5E2-2008-41E3-BE56-283C664CF68C}" dt="2021-05-25T05:49:30.505" v="1057" actId="478"/>
          <ac:spMkLst>
            <pc:docMk/>
            <pc:sldMk cId="509948640" sldId="263"/>
            <ac:spMk id="14" creationId="{64E75231-F777-4046-8967-C846B9C5C352}"/>
          </ac:spMkLst>
        </pc:spChg>
        <pc:spChg chg="add mod">
          <ac:chgData name="WANG Yu" userId="d10e3910-663a-4978-a8d2-38f9f8c8adfe" providerId="ADAL" clId="{52D3A5E2-2008-41E3-BE56-283C664CF68C}" dt="2021-05-25T05:51:33.842" v="1075" actId="58"/>
          <ac:spMkLst>
            <pc:docMk/>
            <pc:sldMk cId="509948640" sldId="263"/>
            <ac:spMk id="20" creationId="{57C01EFB-9D47-4823-89C6-659AA73104AD}"/>
          </ac:spMkLst>
        </pc:spChg>
        <pc:spChg chg="add mod">
          <ac:chgData name="WANG Yu" userId="d10e3910-663a-4978-a8d2-38f9f8c8adfe" providerId="ADAL" clId="{52D3A5E2-2008-41E3-BE56-283C664CF68C}" dt="2021-05-25T05:53:28.927" v="1093" actId="57"/>
          <ac:spMkLst>
            <pc:docMk/>
            <pc:sldMk cId="509948640" sldId="263"/>
            <ac:spMk id="22" creationId="{E17489A6-B310-46FA-B281-E47BA757C1A8}"/>
          </ac:spMkLst>
        </pc:spChg>
        <pc:picChg chg="add del mod">
          <ac:chgData name="WANG Yu" userId="d10e3910-663a-4978-a8d2-38f9f8c8adfe" providerId="ADAL" clId="{52D3A5E2-2008-41E3-BE56-283C664CF68C}" dt="2021-05-25T05:01:44.577" v="583" actId="478"/>
          <ac:picMkLst>
            <pc:docMk/>
            <pc:sldMk cId="509948640" sldId="263"/>
            <ac:picMk id="4" creationId="{B1D254DE-25FE-41A9-90B5-5A678A14647F}"/>
          </ac:picMkLst>
        </pc:picChg>
        <pc:picChg chg="add del mod">
          <ac:chgData name="WANG Yu" userId="d10e3910-663a-4978-a8d2-38f9f8c8adfe" providerId="ADAL" clId="{52D3A5E2-2008-41E3-BE56-283C664CF68C}" dt="2021-05-25T05:50:58.112" v="1062" actId="478"/>
          <ac:picMkLst>
            <pc:docMk/>
            <pc:sldMk cId="509948640" sldId="263"/>
            <ac:picMk id="6" creationId="{88125B50-EF18-4D6A-B2B2-481E3439DF47}"/>
          </ac:picMkLst>
        </pc:picChg>
        <pc:picChg chg="add del mod">
          <ac:chgData name="WANG Yu" userId="d10e3910-663a-4978-a8d2-38f9f8c8adfe" providerId="ADAL" clId="{52D3A5E2-2008-41E3-BE56-283C664CF68C}" dt="2021-05-25T05:50:58.950" v="1063" actId="478"/>
          <ac:picMkLst>
            <pc:docMk/>
            <pc:sldMk cId="509948640" sldId="263"/>
            <ac:picMk id="8" creationId="{7D0430E6-F99C-46EE-9D78-6B755A99B5AC}"/>
          </ac:picMkLst>
        </pc:picChg>
        <pc:picChg chg="add del mod">
          <ac:chgData name="WANG Yu" userId="d10e3910-663a-4978-a8d2-38f9f8c8adfe" providerId="ADAL" clId="{52D3A5E2-2008-41E3-BE56-283C664CF68C}" dt="2021-05-25T05:51:00.608" v="1064" actId="478"/>
          <ac:picMkLst>
            <pc:docMk/>
            <pc:sldMk cId="509948640" sldId="263"/>
            <ac:picMk id="16" creationId="{52784F28-66AD-4413-B0FF-2910755A03E2}"/>
          </ac:picMkLst>
        </pc:picChg>
        <pc:picChg chg="add mod">
          <ac:chgData name="WANG Yu" userId="d10e3910-663a-4978-a8d2-38f9f8c8adfe" providerId="ADAL" clId="{52D3A5E2-2008-41E3-BE56-283C664CF68C}" dt="2021-05-25T05:51:26.480" v="1072" actId="1076"/>
          <ac:picMkLst>
            <pc:docMk/>
            <pc:sldMk cId="509948640" sldId="263"/>
            <ac:picMk id="18" creationId="{7DE965B0-6D9F-49C6-A519-FE73A8D4BABB}"/>
          </ac:picMkLst>
        </pc:picChg>
        <pc:picChg chg="add del">
          <ac:chgData name="WANG Yu" userId="d10e3910-663a-4978-a8d2-38f9f8c8adfe" providerId="ADAL" clId="{52D3A5E2-2008-41E3-BE56-283C664CF68C}" dt="2021-05-25T05:54:12.764" v="1096" actId="21"/>
          <ac:picMkLst>
            <pc:docMk/>
            <pc:sldMk cId="509948640" sldId="263"/>
            <ac:picMk id="24" creationId="{44650142-70F9-41EB-ABED-2760BCC69C37}"/>
          </ac:picMkLst>
        </pc:picChg>
      </pc:sldChg>
      <pc:sldChg chg="modSp new del mod">
        <pc:chgData name="WANG Yu" userId="d10e3910-663a-4978-a8d2-38f9f8c8adfe" providerId="ADAL" clId="{52D3A5E2-2008-41E3-BE56-283C664CF68C}" dt="2021-05-25T05:46:31.576" v="1045" actId="47"/>
        <pc:sldMkLst>
          <pc:docMk/>
          <pc:sldMk cId="292014770" sldId="264"/>
        </pc:sldMkLst>
        <pc:spChg chg="mod">
          <ac:chgData name="WANG Yu" userId="d10e3910-663a-4978-a8d2-38f9f8c8adfe" providerId="ADAL" clId="{52D3A5E2-2008-41E3-BE56-283C664CF68C}" dt="2021-05-25T05:45:54.236" v="1044" actId="20577"/>
          <ac:spMkLst>
            <pc:docMk/>
            <pc:sldMk cId="292014770" sldId="264"/>
            <ac:spMk id="2" creationId="{B56836B7-0B3C-4220-B7C5-7F3437C6D429}"/>
          </ac:spMkLst>
        </pc:spChg>
      </pc:sldChg>
      <pc:sldChg chg="new del">
        <pc:chgData name="WANG Yu" userId="d10e3910-663a-4978-a8d2-38f9f8c8adfe" providerId="ADAL" clId="{52D3A5E2-2008-41E3-BE56-283C664CF68C}" dt="2021-05-25T06:03:53.420" v="1153" actId="47"/>
        <pc:sldMkLst>
          <pc:docMk/>
          <pc:sldMk cId="1328922398" sldId="264"/>
        </pc:sldMkLst>
      </pc:sldChg>
      <pc:sldChg chg="modSp new del mod">
        <pc:chgData name="WANG Yu" userId="d10e3910-663a-4978-a8d2-38f9f8c8adfe" providerId="ADAL" clId="{52D3A5E2-2008-41E3-BE56-283C664CF68C}" dt="2021-05-25T05:06:34.636" v="595" actId="47"/>
        <pc:sldMkLst>
          <pc:docMk/>
          <pc:sldMk cId="2707432558" sldId="264"/>
        </pc:sldMkLst>
        <pc:spChg chg="mod">
          <ac:chgData name="WANG Yu" userId="d10e3910-663a-4978-a8d2-38f9f8c8adfe" providerId="ADAL" clId="{52D3A5E2-2008-41E3-BE56-283C664CF68C}" dt="2021-05-25T05:06:32.669" v="594" actId="20577"/>
          <ac:spMkLst>
            <pc:docMk/>
            <pc:sldMk cId="2707432558" sldId="264"/>
            <ac:spMk id="2" creationId="{4EFAF5D8-EFEC-48EF-A5EE-07AC06A08D01}"/>
          </ac:spMkLst>
        </pc:spChg>
      </pc:sldChg>
      <pc:sldChg chg="new del">
        <pc:chgData name="WANG Yu" userId="d10e3910-663a-4978-a8d2-38f9f8c8adfe" providerId="ADAL" clId="{52D3A5E2-2008-41E3-BE56-283C664CF68C}" dt="2021-05-25T05:39:01.956" v="810" actId="47"/>
        <pc:sldMkLst>
          <pc:docMk/>
          <pc:sldMk cId="3388033106" sldId="264"/>
        </pc:sldMkLst>
      </pc:sldChg>
      <pc:sldChg chg="new del">
        <pc:chgData name="WANG Yu" userId="d10e3910-663a-4978-a8d2-38f9f8c8adfe" providerId="ADAL" clId="{52D3A5E2-2008-41E3-BE56-283C664CF68C}" dt="2021-05-25T05:56:27.650" v="1113" actId="47"/>
        <pc:sldMkLst>
          <pc:docMk/>
          <pc:sldMk cId="4017694187" sldId="264"/>
        </pc:sldMkLst>
      </pc:sldChg>
    </pc:docChg>
  </pc:docChgLst>
  <pc:docChgLst>
    <pc:chgData name="Yu WANG" userId="d10e3910-663a-4978-a8d2-38f9f8c8adfe" providerId="ADAL" clId="{618BD94C-A78F-4592-B203-C068508A3651}"/>
    <pc:docChg chg="undo custSel addSld delSld modSld modMainMaster">
      <pc:chgData name="Yu WANG" userId="d10e3910-663a-4978-a8d2-38f9f8c8adfe" providerId="ADAL" clId="{618BD94C-A78F-4592-B203-C068508A3651}" dt="2021-01-06T14:53:46.544" v="224" actId="680"/>
      <pc:docMkLst>
        <pc:docMk/>
      </pc:docMkLst>
      <pc:sldChg chg="new">
        <pc:chgData name="Yu WANG" userId="d10e3910-663a-4978-a8d2-38f9f8c8adfe" providerId="ADAL" clId="{618BD94C-A78F-4592-B203-C068508A3651}" dt="2020-12-30T08:26:56.404" v="0" actId="680"/>
        <pc:sldMkLst>
          <pc:docMk/>
          <pc:sldMk cId="2556532213" sldId="256"/>
        </pc:sldMkLst>
      </pc:sldChg>
      <pc:sldChg chg="new">
        <pc:chgData name="Yu WANG" userId="d10e3910-663a-4978-a8d2-38f9f8c8adfe" providerId="ADAL" clId="{618BD94C-A78F-4592-B203-C068508A3651}" dt="2021-01-06T14:53:46.544" v="224" actId="680"/>
        <pc:sldMkLst>
          <pc:docMk/>
          <pc:sldMk cId="1366751091" sldId="257"/>
        </pc:sldMkLst>
      </pc:sldChg>
      <pc:sldChg chg="addSp">
        <pc:chgData name="Yu WANG" userId="d10e3910-663a-4978-a8d2-38f9f8c8adfe" providerId="ADAL" clId="{618BD94C-A78F-4592-B203-C068508A3651}" dt="2020-12-30T08:52:23.544" v="122"/>
        <pc:sldMkLst>
          <pc:docMk/>
          <pc:sldMk cId="1761922675" sldId="257"/>
        </pc:sldMkLst>
        <pc:picChg chg="add">
          <ac:chgData name="Yu WANG" userId="d10e3910-663a-4978-a8d2-38f9f8c8adfe" providerId="ADAL" clId="{618BD94C-A78F-4592-B203-C068508A3651}" dt="2020-12-30T08:52:23.544" v="122"/>
          <ac:picMkLst>
            <pc:docMk/>
            <pc:sldMk cId="1761922675" sldId="257"/>
            <ac:picMk id="2050" creationId="{013FD9EC-5C02-4628-A51E-219B1FACC6B1}"/>
          </ac:picMkLst>
        </pc:picChg>
      </pc:sldChg>
      <pc:sldChg chg="addSp delSp modSp new add del mod">
        <pc:chgData name="Yu WANG" userId="d10e3910-663a-4978-a8d2-38f9f8c8adfe" providerId="ADAL" clId="{618BD94C-A78F-4592-B203-C068508A3651}" dt="2021-01-06T14:53:44.791" v="223" actId="47"/>
        <pc:sldMkLst>
          <pc:docMk/>
          <pc:sldMk cId="4208653558" sldId="257"/>
        </pc:sldMkLst>
        <pc:spChg chg="mod">
          <ac:chgData name="Yu WANG" userId="d10e3910-663a-4978-a8d2-38f9f8c8adfe" providerId="ADAL" clId="{618BD94C-A78F-4592-B203-C068508A3651}" dt="2020-12-30T09:01:00.023" v="200" actId="20577"/>
          <ac:spMkLst>
            <pc:docMk/>
            <pc:sldMk cId="4208653558" sldId="257"/>
            <ac:spMk id="2" creationId="{B2473D8A-AB89-4DAA-8762-BE58766AA75A}"/>
          </ac:spMkLst>
        </pc:spChg>
        <pc:spChg chg="add del">
          <ac:chgData name="Yu WANG" userId="d10e3910-663a-4978-a8d2-38f9f8c8adfe" providerId="ADAL" clId="{618BD94C-A78F-4592-B203-C068508A3651}" dt="2020-12-30T08:54:39.296" v="127" actId="22"/>
          <ac:spMkLst>
            <pc:docMk/>
            <pc:sldMk cId="4208653558" sldId="257"/>
            <ac:spMk id="5" creationId="{BBF89ACF-E881-49F6-869A-54FD2290097C}"/>
          </ac:spMkLst>
        </pc:spChg>
        <pc:spChg chg="add mod">
          <ac:chgData name="Yu WANG" userId="d10e3910-663a-4978-a8d2-38f9f8c8adfe" providerId="ADAL" clId="{618BD94C-A78F-4592-B203-C068508A3651}" dt="2020-12-30T09:01:15.217" v="201" actId="1076"/>
          <ac:spMkLst>
            <pc:docMk/>
            <pc:sldMk cId="4208653558" sldId="257"/>
            <ac:spMk id="7" creationId="{6583516C-ECBC-45B8-84A8-A8FCB397F31B}"/>
          </ac:spMkLst>
        </pc:spChg>
        <pc:spChg chg="add mod">
          <ac:chgData name="Yu WANG" userId="d10e3910-663a-4978-a8d2-38f9f8c8adfe" providerId="ADAL" clId="{618BD94C-A78F-4592-B203-C068508A3651}" dt="2020-12-30T08:56:59.705" v="163" actId="1076"/>
          <ac:spMkLst>
            <pc:docMk/>
            <pc:sldMk cId="4208653558" sldId="257"/>
            <ac:spMk id="9" creationId="{466108CD-67B6-47EB-8A5F-300B7FA4519B}"/>
          </ac:spMkLst>
        </pc:spChg>
        <pc:picChg chg="mod">
          <ac:chgData name="Yu WANG" userId="d10e3910-663a-4978-a8d2-38f9f8c8adfe" providerId="ADAL" clId="{618BD94C-A78F-4592-B203-C068508A3651}" dt="2020-12-30T08:56:56.731" v="162" actId="1076"/>
          <ac:picMkLst>
            <pc:docMk/>
            <pc:sldMk cId="4208653558" sldId="257"/>
            <ac:picMk id="2050" creationId="{013FD9EC-5C02-4628-A51E-219B1FACC6B1}"/>
          </ac:picMkLst>
        </pc:picChg>
      </pc:sldChg>
      <pc:sldChg chg="addSp">
        <pc:chgData name="Yu WANG" userId="d10e3910-663a-4978-a8d2-38f9f8c8adfe" providerId="ADAL" clId="{618BD94C-A78F-4592-B203-C068508A3651}" dt="2020-12-30T09:05:00.330" v="207"/>
        <pc:sldMkLst>
          <pc:docMk/>
          <pc:sldMk cId="1014061432" sldId="258"/>
        </pc:sldMkLst>
        <pc:picChg chg="add">
          <ac:chgData name="Yu WANG" userId="d10e3910-663a-4978-a8d2-38f9f8c8adfe" providerId="ADAL" clId="{618BD94C-A78F-4592-B203-C068508A3651}" dt="2020-12-30T09:05:00.330" v="207"/>
          <ac:picMkLst>
            <pc:docMk/>
            <pc:sldMk cId="1014061432" sldId="258"/>
            <ac:picMk id="4098" creationId="{CDB74CEC-03D2-4707-9D6F-F0A41EC34650}"/>
          </ac:picMkLst>
        </pc:picChg>
      </pc:sldChg>
      <pc:sldChg chg="addSp">
        <pc:chgData name="Yu WANG" userId="d10e3910-663a-4978-a8d2-38f9f8c8adfe" providerId="ADAL" clId="{618BD94C-A78F-4592-B203-C068508A3651}" dt="2020-12-30T09:04:47.462" v="203"/>
        <pc:sldMkLst>
          <pc:docMk/>
          <pc:sldMk cId="1309017823" sldId="258"/>
        </pc:sldMkLst>
        <pc:picChg chg="add">
          <ac:chgData name="Yu WANG" userId="d10e3910-663a-4978-a8d2-38f9f8c8adfe" providerId="ADAL" clId="{618BD94C-A78F-4592-B203-C068508A3651}" dt="2020-12-30T09:04:47.462" v="203"/>
          <ac:picMkLst>
            <pc:docMk/>
            <pc:sldMk cId="1309017823" sldId="258"/>
            <ac:picMk id="3074" creationId="{FD7A69DC-2D5F-4319-8CFC-1D51D9392195}"/>
          </ac:picMkLst>
        </pc:picChg>
      </pc:sldChg>
      <pc:sldChg chg="delSp modSp new add del">
        <pc:chgData name="Yu WANG" userId="d10e3910-663a-4978-a8d2-38f9f8c8adfe" providerId="ADAL" clId="{618BD94C-A78F-4592-B203-C068508A3651}" dt="2021-01-06T14:53:44.791" v="223" actId="47"/>
        <pc:sldMkLst>
          <pc:docMk/>
          <pc:sldMk cId="2834487579" sldId="258"/>
        </pc:sldMkLst>
        <pc:picChg chg="del mod">
          <ac:chgData name="Yu WANG" userId="d10e3910-663a-4978-a8d2-38f9f8c8adfe" providerId="ADAL" clId="{618BD94C-A78F-4592-B203-C068508A3651}" dt="2020-12-30T09:04:50.712" v="206" actId="478"/>
          <ac:picMkLst>
            <pc:docMk/>
            <pc:sldMk cId="2834487579" sldId="258"/>
            <ac:picMk id="3074" creationId="{FD7A69DC-2D5F-4319-8CFC-1D51D9392195}"/>
          </ac:picMkLst>
        </pc:picChg>
        <pc:picChg chg="mod">
          <ac:chgData name="Yu WANG" userId="d10e3910-663a-4978-a8d2-38f9f8c8adfe" providerId="ADAL" clId="{618BD94C-A78F-4592-B203-C068508A3651}" dt="2020-12-30T09:24:51.697" v="217" actId="1076"/>
          <ac:picMkLst>
            <pc:docMk/>
            <pc:sldMk cId="2834487579" sldId="258"/>
            <ac:picMk id="4098" creationId="{CDB74CEC-03D2-4707-9D6F-F0A41EC34650}"/>
          </ac:picMkLst>
        </pc:picChg>
      </pc:sldChg>
      <pc:sldChg chg="addSp delSp modSp new del mod">
        <pc:chgData name="Yu WANG" userId="d10e3910-663a-4978-a8d2-38f9f8c8adfe" providerId="ADAL" clId="{618BD94C-A78F-4592-B203-C068508A3651}" dt="2021-01-06T14:53:44.791" v="223" actId="47"/>
        <pc:sldMkLst>
          <pc:docMk/>
          <pc:sldMk cId="3601788568" sldId="259"/>
        </pc:sldMkLst>
        <pc:spChg chg="add del mod">
          <ac:chgData name="Yu WANG" userId="d10e3910-663a-4978-a8d2-38f9f8c8adfe" providerId="ADAL" clId="{618BD94C-A78F-4592-B203-C068508A3651}" dt="2021-01-06T14:51:19.903" v="221"/>
          <ac:spMkLst>
            <pc:docMk/>
            <pc:sldMk cId="3601788568" sldId="259"/>
            <ac:spMk id="3" creationId="{13C939AE-C260-4EA2-B952-B03EF226702D}"/>
          </ac:spMkLst>
        </pc:spChg>
        <pc:spChg chg="add mod">
          <ac:chgData name="Yu WANG" userId="d10e3910-663a-4978-a8d2-38f9f8c8adfe" providerId="ADAL" clId="{618BD94C-A78F-4592-B203-C068508A3651}" dt="2021-01-06T14:53:14.486" v="222"/>
          <ac:spMkLst>
            <pc:docMk/>
            <pc:sldMk cId="3601788568" sldId="259"/>
            <ac:spMk id="4" creationId="{5C1523FE-B275-4955-83ED-17D658D04E1A}"/>
          </ac:spMkLst>
        </pc:spChg>
      </pc:sldChg>
      <pc:sldMasterChg chg="delSldLayout modSldLayout">
        <pc:chgData name="Yu WANG" userId="d10e3910-663a-4978-a8d2-38f9f8c8adfe" providerId="ADAL" clId="{618BD94C-A78F-4592-B203-C068508A3651}" dt="2020-12-30T08:42:20.790" v="121" actId="478"/>
        <pc:sldMasterMkLst>
          <pc:docMk/>
          <pc:sldMasterMk cId="688413480" sldId="2147483648"/>
        </pc:sldMasterMkLst>
        <pc:sldLayoutChg chg="addSp delSp modSp mod">
          <pc:chgData name="Yu WANG" userId="d10e3910-663a-4978-a8d2-38f9f8c8adfe" providerId="ADAL" clId="{618BD94C-A78F-4592-B203-C068508A3651}" dt="2020-12-30T08:42:20.790" v="121" actId="478"/>
          <pc:sldLayoutMkLst>
            <pc:docMk/>
            <pc:sldMasterMk cId="688413480" sldId="2147483648"/>
            <pc:sldLayoutMk cId="1491035991" sldId="2147483649"/>
          </pc:sldLayoutMkLst>
          <pc:spChg chg="mod">
            <ac:chgData name="Yu WANG" userId="d10e3910-663a-4978-a8d2-38f9f8c8adfe" providerId="ADAL" clId="{618BD94C-A78F-4592-B203-C068508A3651}" dt="2020-12-30T08:32:13.493" v="78" actId="403"/>
            <ac:spMkLst>
              <pc:docMk/>
              <pc:sldMasterMk cId="688413480" sldId="2147483648"/>
              <pc:sldLayoutMk cId="1491035991" sldId="2147483649"/>
              <ac:spMk id="2" creationId="{2F98756D-3706-42F0-A554-BD50750D7D8D}"/>
            </ac:spMkLst>
          </pc:spChg>
          <pc:spChg chg="mod">
            <ac:chgData name="Yu WANG" userId="d10e3910-663a-4978-a8d2-38f9f8c8adfe" providerId="ADAL" clId="{618BD94C-A78F-4592-B203-C068508A3651}" dt="2020-12-30T08:32:28.568" v="115" actId="20577"/>
            <ac:spMkLst>
              <pc:docMk/>
              <pc:sldMasterMk cId="688413480" sldId="2147483648"/>
              <pc:sldLayoutMk cId="1491035991" sldId="2147483649"/>
              <ac:spMk id="3" creationId="{7C61BEB1-1F73-4522-B6BC-A44784393D57}"/>
            </ac:spMkLst>
          </pc:spChg>
          <pc:picChg chg="add mod">
            <ac:chgData name="Yu WANG" userId="d10e3910-663a-4978-a8d2-38f9f8c8adfe" providerId="ADAL" clId="{618BD94C-A78F-4592-B203-C068508A3651}" dt="2020-12-30T08:29:14.370" v="31"/>
            <ac:picMkLst>
              <pc:docMk/>
              <pc:sldMasterMk cId="688413480" sldId="2147483648"/>
              <pc:sldLayoutMk cId="1491035991" sldId="2147483649"/>
              <ac:picMk id="8" creationId="{D7DB3022-E1AD-4960-AE30-FAD06E40447E}"/>
            </ac:picMkLst>
          </pc:picChg>
          <pc:picChg chg="add mod">
            <ac:chgData name="Yu WANG" userId="d10e3910-663a-4978-a8d2-38f9f8c8adfe" providerId="ADAL" clId="{618BD94C-A78F-4592-B203-C068508A3651}" dt="2020-12-30T08:30:39.128" v="38" actId="1076"/>
            <ac:picMkLst>
              <pc:docMk/>
              <pc:sldMasterMk cId="688413480" sldId="2147483648"/>
              <pc:sldLayoutMk cId="1491035991" sldId="2147483649"/>
              <ac:picMk id="1026" creationId="{D95EFAB9-EA93-4CDB-9A6D-8B7BD40E7D50}"/>
            </ac:picMkLst>
          </pc:picChg>
          <pc:picChg chg="add mod">
            <ac:chgData name="Yu WANG" userId="d10e3910-663a-4978-a8d2-38f9f8c8adfe" providerId="ADAL" clId="{618BD94C-A78F-4592-B203-C068508A3651}" dt="2020-12-30T08:31:37.404" v="45" actId="1076"/>
            <ac:picMkLst>
              <pc:docMk/>
              <pc:sldMasterMk cId="688413480" sldId="2147483648"/>
              <pc:sldLayoutMk cId="1491035991" sldId="2147483649"/>
              <ac:picMk id="1028" creationId="{2E2F15EC-79D4-4801-979F-FBCBA0252A7C}"/>
            </ac:picMkLst>
          </pc:picChg>
          <pc:picChg chg="add del">
            <ac:chgData name="Yu WANG" userId="d10e3910-663a-4978-a8d2-38f9f8c8adfe" providerId="ADAL" clId="{618BD94C-A78F-4592-B203-C068508A3651}" dt="2020-12-30T08:42:20.790" v="121" actId="478"/>
            <ac:picMkLst>
              <pc:docMk/>
              <pc:sldMasterMk cId="688413480" sldId="2147483648"/>
              <pc:sldLayoutMk cId="1491035991" sldId="2147483649"/>
              <ac:picMk id="1030" creationId="{ECD7C82D-7991-42D9-8CC6-CE80FC4B2AA5}"/>
            </ac:picMkLst>
          </pc:picChg>
          <pc:cxnChg chg="add mod">
            <ac:chgData name="Yu WANG" userId="d10e3910-663a-4978-a8d2-38f9f8c8adfe" providerId="ADAL" clId="{618BD94C-A78F-4592-B203-C068508A3651}" dt="2020-12-30T08:42:17.944" v="120" actId="692"/>
            <ac:cxnSpMkLst>
              <pc:docMk/>
              <pc:sldMasterMk cId="688413480" sldId="2147483648"/>
              <pc:sldLayoutMk cId="1491035991" sldId="2147483649"/>
              <ac:cxnSpMk id="7" creationId="{6EDB1D21-626B-45B6-901E-F422FE87E92E}"/>
            </ac:cxnSpMkLst>
          </pc:cxnChg>
        </pc:sldLayoutChg>
        <pc:sldLayoutChg chg="del">
          <pc:chgData name="Yu WANG" userId="d10e3910-663a-4978-a8d2-38f9f8c8adfe" providerId="ADAL" clId="{618BD94C-A78F-4592-B203-C068508A3651}" dt="2020-12-30T08:27:35.002" v="8" actId="2696"/>
          <pc:sldLayoutMkLst>
            <pc:docMk/>
            <pc:sldMasterMk cId="688413480" sldId="2147483648"/>
            <pc:sldLayoutMk cId="4015360887" sldId="2147483650"/>
          </pc:sldLayoutMkLst>
        </pc:sldLayoutChg>
        <pc:sldLayoutChg chg="del">
          <pc:chgData name="Yu WANG" userId="d10e3910-663a-4978-a8d2-38f9f8c8adfe" providerId="ADAL" clId="{618BD94C-A78F-4592-B203-C068508A3651}" dt="2020-12-30T08:27:41.648" v="9" actId="2696"/>
          <pc:sldLayoutMkLst>
            <pc:docMk/>
            <pc:sldMasterMk cId="688413480" sldId="2147483648"/>
            <pc:sldLayoutMk cId="3343932593" sldId="2147483651"/>
          </pc:sldLayoutMkLst>
        </pc:sldLayoutChg>
        <pc:sldLayoutChg chg="del">
          <pc:chgData name="Yu WANG" userId="d10e3910-663a-4978-a8d2-38f9f8c8adfe" providerId="ADAL" clId="{618BD94C-A78F-4592-B203-C068508A3651}" dt="2020-12-30T08:27:18.307" v="7" actId="2696"/>
          <pc:sldLayoutMkLst>
            <pc:docMk/>
            <pc:sldMasterMk cId="688413480" sldId="2147483648"/>
            <pc:sldLayoutMk cId="3200926516" sldId="2147483652"/>
          </pc:sldLayoutMkLst>
        </pc:sldLayoutChg>
        <pc:sldLayoutChg chg="del">
          <pc:chgData name="Yu WANG" userId="d10e3910-663a-4978-a8d2-38f9f8c8adfe" providerId="ADAL" clId="{618BD94C-A78F-4592-B203-C068508A3651}" dt="2020-12-30T08:27:17.277" v="6" actId="2696"/>
          <pc:sldLayoutMkLst>
            <pc:docMk/>
            <pc:sldMasterMk cId="688413480" sldId="2147483648"/>
            <pc:sldLayoutMk cId="2452739384" sldId="2147483653"/>
          </pc:sldLayoutMkLst>
        </pc:sldLayoutChg>
        <pc:sldLayoutChg chg="addSp modSp mod">
          <pc:chgData name="Yu WANG" userId="d10e3910-663a-4978-a8d2-38f9f8c8adfe" providerId="ADAL" clId="{618BD94C-A78F-4592-B203-C068508A3651}" dt="2020-12-30T08:29:03.440" v="30" actId="403"/>
          <pc:sldLayoutMkLst>
            <pc:docMk/>
            <pc:sldMasterMk cId="688413480" sldId="2147483648"/>
            <pc:sldLayoutMk cId="1429561426" sldId="2147483654"/>
          </pc:sldLayoutMkLst>
          <pc:spChg chg="mod">
            <ac:chgData name="Yu WANG" userId="d10e3910-663a-4978-a8d2-38f9f8c8adfe" providerId="ADAL" clId="{618BD94C-A78F-4592-B203-C068508A3651}" dt="2020-12-30T08:29:03.440" v="30" actId="403"/>
            <ac:spMkLst>
              <pc:docMk/>
              <pc:sldMasterMk cId="688413480" sldId="2147483648"/>
              <pc:sldLayoutMk cId="1429561426" sldId="2147483654"/>
              <ac:spMk id="2" creationId="{BC25D3BE-ABDD-427E-9E36-8F04758B904B}"/>
            </ac:spMkLst>
          </pc:spChg>
          <pc:picChg chg="add mod">
            <ac:chgData name="Yu WANG" userId="d10e3910-663a-4978-a8d2-38f9f8c8adfe" providerId="ADAL" clId="{618BD94C-A78F-4592-B203-C068508A3651}" dt="2020-12-30T08:27:53.346" v="10"/>
            <ac:picMkLst>
              <pc:docMk/>
              <pc:sldMasterMk cId="688413480" sldId="2147483648"/>
              <pc:sldLayoutMk cId="1429561426" sldId="2147483654"/>
              <ac:picMk id="7" creationId="{AEBD4F83-F678-47A6-8357-EA8698CED2CC}"/>
            </ac:picMkLst>
          </pc:picChg>
          <pc:cxnChg chg="add mod">
            <ac:chgData name="Yu WANG" userId="d10e3910-663a-4978-a8d2-38f9f8c8adfe" providerId="ADAL" clId="{618BD94C-A78F-4592-B203-C068508A3651}" dt="2020-12-30T08:28:06.852" v="12" actId="1076"/>
            <ac:cxnSpMkLst>
              <pc:docMk/>
              <pc:sldMasterMk cId="688413480" sldId="2147483648"/>
              <pc:sldLayoutMk cId="1429561426" sldId="2147483654"/>
              <ac:cxnSpMk id="6" creationId="{98FBCBF2-8526-46CB-BEAA-89A0927ED8D6}"/>
            </ac:cxnSpMkLst>
          </pc:cxnChg>
        </pc:sldLayoutChg>
        <pc:sldLayoutChg chg="del">
          <pc:chgData name="Yu WANG" userId="d10e3910-663a-4978-a8d2-38f9f8c8adfe" providerId="ADAL" clId="{618BD94C-A78F-4592-B203-C068508A3651}" dt="2020-12-30T08:27:15.549" v="5" actId="2696"/>
          <pc:sldLayoutMkLst>
            <pc:docMk/>
            <pc:sldMasterMk cId="688413480" sldId="2147483648"/>
            <pc:sldLayoutMk cId="3113218631" sldId="2147483655"/>
          </pc:sldLayoutMkLst>
        </pc:sldLayoutChg>
        <pc:sldLayoutChg chg="del">
          <pc:chgData name="Yu WANG" userId="d10e3910-663a-4978-a8d2-38f9f8c8adfe" providerId="ADAL" clId="{618BD94C-A78F-4592-B203-C068508A3651}" dt="2020-12-30T08:27:08.015" v="4" actId="2696"/>
          <pc:sldLayoutMkLst>
            <pc:docMk/>
            <pc:sldMasterMk cId="688413480" sldId="2147483648"/>
            <pc:sldLayoutMk cId="2260580124" sldId="2147483656"/>
          </pc:sldLayoutMkLst>
        </pc:sldLayoutChg>
        <pc:sldLayoutChg chg="del">
          <pc:chgData name="Yu WANG" userId="d10e3910-663a-4978-a8d2-38f9f8c8adfe" providerId="ADAL" clId="{618BD94C-A78F-4592-B203-C068508A3651}" dt="2020-12-30T08:27:07.123" v="3" actId="2696"/>
          <pc:sldLayoutMkLst>
            <pc:docMk/>
            <pc:sldMasterMk cId="688413480" sldId="2147483648"/>
            <pc:sldLayoutMk cId="3656723703" sldId="2147483657"/>
          </pc:sldLayoutMkLst>
        </pc:sldLayoutChg>
        <pc:sldLayoutChg chg="del">
          <pc:chgData name="Yu WANG" userId="d10e3910-663a-4978-a8d2-38f9f8c8adfe" providerId="ADAL" clId="{618BD94C-A78F-4592-B203-C068508A3651}" dt="2020-12-30T08:27:06.187" v="2" actId="2696"/>
          <pc:sldLayoutMkLst>
            <pc:docMk/>
            <pc:sldMasterMk cId="688413480" sldId="2147483648"/>
            <pc:sldLayoutMk cId="279031508" sldId="2147483658"/>
          </pc:sldLayoutMkLst>
        </pc:sldLayoutChg>
        <pc:sldLayoutChg chg="del">
          <pc:chgData name="Yu WANG" userId="d10e3910-663a-4978-a8d2-38f9f8c8adfe" providerId="ADAL" clId="{618BD94C-A78F-4592-B203-C068508A3651}" dt="2020-12-30T08:27:05.248" v="1" actId="2696"/>
          <pc:sldLayoutMkLst>
            <pc:docMk/>
            <pc:sldMasterMk cId="688413480" sldId="2147483648"/>
            <pc:sldLayoutMk cId="344018027" sldId="2147483659"/>
          </pc:sldLayoutMkLst>
        </pc:sldLayoutChg>
      </pc:sldMasterChg>
    </pc:docChg>
  </pc:docChgLst>
  <pc:docChgLst>
    <pc:chgData name="Yu WANG" userId="d10e3910-663a-4978-a8d2-38f9f8c8adfe" providerId="ADAL" clId="{4680E670-4E68-48B7-807E-1048D405257D}"/>
    <pc:docChg chg="custSel addSld delSld modSld delSection modSection">
      <pc:chgData name="Yu WANG" userId="d10e3910-663a-4978-a8d2-38f9f8c8adfe" providerId="ADAL" clId="{4680E670-4E68-48B7-807E-1048D405257D}" dt="2021-05-24T08:06:14.918" v="109" actId="20577"/>
      <pc:docMkLst>
        <pc:docMk/>
      </pc:docMkLst>
      <pc:sldChg chg="modSp mod">
        <pc:chgData name="Yu WANG" userId="d10e3910-663a-4978-a8d2-38f9f8c8adfe" providerId="ADAL" clId="{4680E670-4E68-48B7-807E-1048D405257D}" dt="2021-05-24T08:04:03.060" v="90" actId="20577"/>
        <pc:sldMkLst>
          <pc:docMk/>
          <pc:sldMk cId="2556532213" sldId="256"/>
        </pc:sldMkLst>
        <pc:spChg chg="mod">
          <ac:chgData name="Yu WANG" userId="d10e3910-663a-4978-a8d2-38f9f8c8adfe" providerId="ADAL" clId="{4680E670-4E68-48B7-807E-1048D405257D}" dt="2021-05-24T08:03:53.310" v="85" actId="1076"/>
          <ac:spMkLst>
            <pc:docMk/>
            <pc:sldMk cId="2556532213" sldId="256"/>
            <ac:spMk id="2" creationId="{468CACA1-D708-4D1A-8FA0-C040C8FBDEC6}"/>
          </ac:spMkLst>
        </pc:spChg>
        <pc:spChg chg="mod">
          <ac:chgData name="Yu WANG" userId="d10e3910-663a-4978-a8d2-38f9f8c8adfe" providerId="ADAL" clId="{4680E670-4E68-48B7-807E-1048D405257D}" dt="2021-05-24T08:04:03.060" v="90" actId="20577"/>
          <ac:spMkLst>
            <pc:docMk/>
            <pc:sldMk cId="2556532213" sldId="256"/>
            <ac:spMk id="3" creationId="{C0D0126D-DE1B-431E-A4E2-990D434F4C0E}"/>
          </ac:spMkLst>
        </pc:spChg>
      </pc:sldChg>
      <pc:sldChg chg="modSp new mod">
        <pc:chgData name="Yu WANG" userId="d10e3910-663a-4978-a8d2-38f9f8c8adfe" providerId="ADAL" clId="{4680E670-4E68-48B7-807E-1048D405257D}" dt="2021-05-24T08:06:14.918" v="109" actId="20577"/>
        <pc:sldMkLst>
          <pc:docMk/>
          <pc:sldMk cId="3298309746" sldId="258"/>
        </pc:sldMkLst>
        <pc:spChg chg="mod">
          <ac:chgData name="Yu WANG" userId="d10e3910-663a-4978-a8d2-38f9f8c8adfe" providerId="ADAL" clId="{4680E670-4E68-48B7-807E-1048D405257D}" dt="2021-05-24T08:06:14.918" v="109" actId="20577"/>
          <ac:spMkLst>
            <pc:docMk/>
            <pc:sldMk cId="3298309746" sldId="258"/>
            <ac:spMk id="2" creationId="{F1638B73-E77F-4A38-9E67-46C18A7C8348}"/>
          </ac:spMkLst>
        </pc:spChg>
      </pc:sldChg>
      <pc:sldChg chg="del">
        <pc:chgData name="Yu WANG" userId="d10e3910-663a-4978-a8d2-38f9f8c8adfe" providerId="ADAL" clId="{4680E670-4E68-48B7-807E-1048D405257D}" dt="2021-05-24T08:04:21.027" v="91" actId="47"/>
        <pc:sldMkLst>
          <pc:docMk/>
          <pc:sldMk cId="1537956473" sldId="265"/>
        </pc:sldMkLst>
      </pc:sldChg>
      <pc:sldChg chg="del">
        <pc:chgData name="Yu WANG" userId="d10e3910-663a-4978-a8d2-38f9f8c8adfe" providerId="ADAL" clId="{4680E670-4E68-48B7-807E-1048D405257D}" dt="2021-05-24T08:04:24.185" v="96" actId="47"/>
        <pc:sldMkLst>
          <pc:docMk/>
          <pc:sldMk cId="193964157" sldId="276"/>
        </pc:sldMkLst>
      </pc:sldChg>
      <pc:sldChg chg="del">
        <pc:chgData name="Yu WANG" userId="d10e3910-663a-4978-a8d2-38f9f8c8adfe" providerId="ADAL" clId="{4680E670-4E68-48B7-807E-1048D405257D}" dt="2021-05-24T08:04:22.101" v="92" actId="47"/>
        <pc:sldMkLst>
          <pc:docMk/>
          <pc:sldMk cId="3496225581" sldId="277"/>
        </pc:sldMkLst>
      </pc:sldChg>
      <pc:sldChg chg="del">
        <pc:chgData name="Yu WANG" userId="d10e3910-663a-4978-a8d2-38f9f8c8adfe" providerId="ADAL" clId="{4680E670-4E68-48B7-807E-1048D405257D}" dt="2021-05-24T08:04:25.003" v="97" actId="47"/>
        <pc:sldMkLst>
          <pc:docMk/>
          <pc:sldMk cId="1453973147" sldId="278"/>
        </pc:sldMkLst>
      </pc:sldChg>
      <pc:sldChg chg="del">
        <pc:chgData name="Yu WANG" userId="d10e3910-663a-4978-a8d2-38f9f8c8adfe" providerId="ADAL" clId="{4680E670-4E68-48B7-807E-1048D405257D}" dt="2021-05-24T08:04:22.717" v="93" actId="47"/>
        <pc:sldMkLst>
          <pc:docMk/>
          <pc:sldMk cId="243294263" sldId="279"/>
        </pc:sldMkLst>
      </pc:sldChg>
      <pc:sldChg chg="del">
        <pc:chgData name="Yu WANG" userId="d10e3910-663a-4978-a8d2-38f9f8c8adfe" providerId="ADAL" clId="{4680E670-4E68-48B7-807E-1048D405257D}" dt="2021-05-24T08:04:23.820" v="95" actId="47"/>
        <pc:sldMkLst>
          <pc:docMk/>
          <pc:sldMk cId="2157506576" sldId="280"/>
        </pc:sldMkLst>
      </pc:sldChg>
      <pc:sldChg chg="del">
        <pc:chgData name="Yu WANG" userId="d10e3910-663a-4978-a8d2-38f9f8c8adfe" providerId="ADAL" clId="{4680E670-4E68-48B7-807E-1048D405257D}" dt="2021-05-24T08:04:23.169" v="94" actId="47"/>
        <pc:sldMkLst>
          <pc:docMk/>
          <pc:sldMk cId="3182607476" sldId="281"/>
        </pc:sldMkLst>
      </pc:sldChg>
    </pc:docChg>
  </pc:docChgLst>
  <pc:docChgLst>
    <pc:chgData name="Yu WANG" userId="d10e3910-663a-4978-a8d2-38f9f8c8adfe" providerId="ADAL" clId="{B314C938-CF0C-490F-8623-31DD0537D323}"/>
    <pc:docChg chg="custSel addSld delSld modSld sldOrd">
      <pc:chgData name="Yu WANG" userId="d10e3910-663a-4978-a8d2-38f9f8c8adfe" providerId="ADAL" clId="{B314C938-CF0C-490F-8623-31DD0537D323}" dt="2021-04-27T03:26:53.896" v="1829" actId="1076"/>
      <pc:docMkLst>
        <pc:docMk/>
      </pc:docMkLst>
      <pc:sldChg chg="del">
        <pc:chgData name="Yu WANG" userId="d10e3910-663a-4978-a8d2-38f9f8c8adfe" providerId="ADAL" clId="{B314C938-CF0C-490F-8623-31DD0537D323}" dt="2021-04-26T21:21:42.554" v="751" actId="2696"/>
        <pc:sldMkLst>
          <pc:docMk/>
          <pc:sldMk cId="3498278692" sldId="262"/>
        </pc:sldMkLst>
      </pc:sldChg>
      <pc:sldChg chg="del">
        <pc:chgData name="Yu WANG" userId="d10e3910-663a-4978-a8d2-38f9f8c8adfe" providerId="ADAL" clId="{B314C938-CF0C-490F-8623-31DD0537D323}" dt="2021-04-26T21:42:51.388" v="1511" actId="47"/>
        <pc:sldMkLst>
          <pc:docMk/>
          <pc:sldMk cId="3974590132" sldId="266"/>
        </pc:sldMkLst>
      </pc:sldChg>
      <pc:sldChg chg="addSp delSp modSp new mod">
        <pc:chgData name="Yu WANG" userId="d10e3910-663a-4978-a8d2-38f9f8c8adfe" providerId="ADAL" clId="{B314C938-CF0C-490F-8623-31DD0537D323}" dt="2021-04-27T02:57:09.914" v="1548"/>
        <pc:sldMkLst>
          <pc:docMk/>
          <pc:sldMk cId="213020353" sldId="267"/>
        </pc:sldMkLst>
        <pc:spChg chg="mod">
          <ac:chgData name="Yu WANG" userId="d10e3910-663a-4978-a8d2-38f9f8c8adfe" providerId="ADAL" clId="{B314C938-CF0C-490F-8623-31DD0537D323}" dt="2021-04-27T02:54:57.008" v="1545" actId="20577"/>
          <ac:spMkLst>
            <pc:docMk/>
            <pc:sldMk cId="213020353" sldId="267"/>
            <ac:spMk id="2" creationId="{C09FF344-722A-472E-BF0E-1635EB50C259}"/>
          </ac:spMkLst>
        </pc:spChg>
        <pc:spChg chg="add del mod">
          <ac:chgData name="Yu WANG" userId="d10e3910-663a-4978-a8d2-38f9f8c8adfe" providerId="ADAL" clId="{B314C938-CF0C-490F-8623-31DD0537D323}" dt="2021-04-26T21:42:46.982" v="1510" actId="478"/>
          <ac:spMkLst>
            <pc:docMk/>
            <pc:sldMk cId="213020353" sldId="267"/>
            <ac:spMk id="3" creationId="{D5123D3D-D32D-4413-8EC3-A8E4B20D25AF}"/>
          </ac:spMkLst>
        </pc:spChg>
        <pc:spChg chg="add mod">
          <ac:chgData name="Yu WANG" userId="d10e3910-663a-4978-a8d2-38f9f8c8adfe" providerId="ADAL" clId="{B314C938-CF0C-490F-8623-31DD0537D323}" dt="2021-04-27T02:57:09.914" v="1548"/>
          <ac:spMkLst>
            <pc:docMk/>
            <pc:sldMk cId="213020353" sldId="267"/>
            <ac:spMk id="5" creationId="{1CB4223C-FFC6-467C-B461-C591A6B6495B}"/>
          </ac:spMkLst>
        </pc:spChg>
      </pc:sldChg>
      <pc:sldChg chg="addSp">
        <pc:chgData name="Yu WANG" userId="d10e3910-663a-4978-a8d2-38f9f8c8adfe" providerId="ADAL" clId="{B314C938-CF0C-490F-8623-31DD0537D323}" dt="2021-04-26T21:14:06.147" v="577"/>
        <pc:sldMkLst>
          <pc:docMk/>
          <pc:sldMk cId="207360901" sldId="268"/>
        </pc:sldMkLst>
        <pc:picChg chg="add">
          <ac:chgData name="Yu WANG" userId="d10e3910-663a-4978-a8d2-38f9f8c8adfe" providerId="ADAL" clId="{B314C938-CF0C-490F-8623-31DD0537D323}" dt="2021-04-26T21:14:06.147" v="577"/>
          <ac:picMkLst>
            <pc:docMk/>
            <pc:sldMk cId="207360901" sldId="268"/>
            <ac:picMk id="2050" creationId="{8698EEDA-FB65-4E10-8FEA-76B3CAA1C108}"/>
          </ac:picMkLst>
        </pc:picChg>
      </pc:sldChg>
      <pc:sldChg chg="addSp delSp modSp new add del mod">
        <pc:chgData name="Yu WANG" userId="d10e3910-663a-4978-a8d2-38f9f8c8adfe" providerId="ADAL" clId="{B314C938-CF0C-490F-8623-31DD0537D323}" dt="2021-04-26T21:35:04.902" v="1402" actId="14100"/>
        <pc:sldMkLst>
          <pc:docMk/>
          <pc:sldMk cId="2225983606" sldId="268"/>
        </pc:sldMkLst>
        <pc:spChg chg="mod">
          <ac:chgData name="Yu WANG" userId="d10e3910-663a-4978-a8d2-38f9f8c8adfe" providerId="ADAL" clId="{B314C938-CF0C-490F-8623-31DD0537D323}" dt="2021-04-26T20:56:12.444" v="150" actId="20577"/>
          <ac:spMkLst>
            <pc:docMk/>
            <pc:sldMk cId="2225983606" sldId="268"/>
            <ac:spMk id="2" creationId="{7B968624-A4EE-4CDE-9055-2FEB20FB825F}"/>
          </ac:spMkLst>
        </pc:spChg>
        <pc:spChg chg="add mod ord">
          <ac:chgData name="Yu WANG" userId="d10e3910-663a-4978-a8d2-38f9f8c8adfe" providerId="ADAL" clId="{B314C938-CF0C-490F-8623-31DD0537D323}" dt="2021-04-26T21:22:47.008" v="784" actId="20577"/>
          <ac:spMkLst>
            <pc:docMk/>
            <pc:sldMk cId="2225983606" sldId="268"/>
            <ac:spMk id="3" creationId="{F27999DA-C727-4A84-842C-71175DEE4CDB}"/>
          </ac:spMkLst>
        </pc:spChg>
        <pc:spChg chg="add del mod">
          <ac:chgData name="Yu WANG" userId="d10e3910-663a-4978-a8d2-38f9f8c8adfe" providerId="ADAL" clId="{B314C938-CF0C-490F-8623-31DD0537D323}" dt="2021-04-26T21:11:01.475" v="567" actId="478"/>
          <ac:spMkLst>
            <pc:docMk/>
            <pc:sldMk cId="2225983606" sldId="268"/>
            <ac:spMk id="4" creationId="{17BE9700-1AB2-4DC0-BBBB-16EA7D69F7E1}"/>
          </ac:spMkLst>
        </pc:spChg>
        <pc:spChg chg="add mod">
          <ac:chgData name="Yu WANG" userId="d10e3910-663a-4978-a8d2-38f9f8c8adfe" providerId="ADAL" clId="{B314C938-CF0C-490F-8623-31DD0537D323}" dt="2021-04-26T21:35:04.902" v="1402" actId="14100"/>
          <ac:spMkLst>
            <pc:docMk/>
            <pc:sldMk cId="2225983606" sldId="268"/>
            <ac:spMk id="4" creationId="{43C7A5C8-CC53-4F55-8818-1F5D7E02884B}"/>
          </ac:spMkLst>
        </pc:spChg>
        <pc:spChg chg="add mod">
          <ac:chgData name="Yu WANG" userId="d10e3910-663a-4978-a8d2-38f9f8c8adfe" providerId="ADAL" clId="{B314C938-CF0C-490F-8623-31DD0537D323}" dt="2021-04-26T21:26:19.015" v="805" actId="1076"/>
          <ac:spMkLst>
            <pc:docMk/>
            <pc:sldMk cId="2225983606" sldId="268"/>
            <ac:spMk id="7" creationId="{C6160D36-A06E-43EE-870C-AD2D04259BA8}"/>
          </ac:spMkLst>
        </pc:spChg>
        <pc:spChg chg="add del mod">
          <ac:chgData name="Yu WANG" userId="d10e3910-663a-4978-a8d2-38f9f8c8adfe" providerId="ADAL" clId="{B314C938-CF0C-490F-8623-31DD0537D323}" dt="2021-04-26T21:19:22.356" v="737" actId="478"/>
          <ac:spMkLst>
            <pc:docMk/>
            <pc:sldMk cId="2225983606" sldId="268"/>
            <ac:spMk id="9" creationId="{A230EE3F-9061-430F-A2B4-977F0D6C0FDF}"/>
          </ac:spMkLst>
        </pc:spChg>
        <pc:spChg chg="add del mod">
          <ac:chgData name="Yu WANG" userId="d10e3910-663a-4978-a8d2-38f9f8c8adfe" providerId="ADAL" clId="{B314C938-CF0C-490F-8623-31DD0537D323}" dt="2021-04-26T21:26:00.992" v="796"/>
          <ac:spMkLst>
            <pc:docMk/>
            <pc:sldMk cId="2225983606" sldId="268"/>
            <ac:spMk id="11" creationId="{CB21637A-7C68-4ED4-8044-74501FB0EFEF}"/>
          </ac:spMkLst>
        </pc:spChg>
        <pc:picChg chg="add del">
          <ac:chgData name="Yu WANG" userId="d10e3910-663a-4978-a8d2-38f9f8c8adfe" providerId="ADAL" clId="{B314C938-CF0C-490F-8623-31DD0537D323}" dt="2021-04-26T21:12:20.909" v="573" actId="478"/>
          <ac:picMkLst>
            <pc:docMk/>
            <pc:sldMk cId="2225983606" sldId="268"/>
            <ac:picMk id="5" creationId="{55B2BC9F-7BAA-4858-9870-F21234783704}"/>
          </ac:picMkLst>
        </pc:picChg>
        <pc:picChg chg="add del">
          <ac:chgData name="Yu WANG" userId="d10e3910-663a-4978-a8d2-38f9f8c8adfe" providerId="ADAL" clId="{B314C938-CF0C-490F-8623-31DD0537D323}" dt="2021-04-26T21:11:05.139" v="569" actId="478"/>
          <ac:picMkLst>
            <pc:docMk/>
            <pc:sldMk cId="2225983606" sldId="268"/>
            <ac:picMk id="6" creationId="{69D5CFF9-4FDE-4B0E-924D-6FB51BC5B345}"/>
          </ac:picMkLst>
        </pc:picChg>
        <pc:picChg chg="add del">
          <ac:chgData name="Yu WANG" userId="d10e3910-663a-4978-a8d2-38f9f8c8adfe" providerId="ADAL" clId="{B314C938-CF0C-490F-8623-31DD0537D323}" dt="2021-04-26T21:14:03.605" v="576" actId="478"/>
          <ac:picMkLst>
            <pc:docMk/>
            <pc:sldMk cId="2225983606" sldId="268"/>
            <ac:picMk id="7" creationId="{379C3C05-6662-471A-A830-A62F1E1D07C9}"/>
          </ac:picMkLst>
        </pc:picChg>
        <pc:picChg chg="del">
          <ac:chgData name="Yu WANG" userId="d10e3910-663a-4978-a8d2-38f9f8c8adfe" providerId="ADAL" clId="{B314C938-CF0C-490F-8623-31DD0537D323}" dt="2021-04-26T21:12:25.433" v="574" actId="478"/>
          <ac:picMkLst>
            <pc:docMk/>
            <pc:sldMk cId="2225983606" sldId="268"/>
            <ac:picMk id="1026" creationId="{B7ADD722-E477-4E9A-91E3-094A69BDC842}"/>
          </ac:picMkLst>
        </pc:picChg>
        <pc:picChg chg="mod">
          <ac:chgData name="Yu WANG" userId="d10e3910-663a-4978-a8d2-38f9f8c8adfe" providerId="ADAL" clId="{B314C938-CF0C-490F-8623-31DD0537D323}" dt="2021-04-26T21:22:13.661" v="760" actId="14100"/>
          <ac:picMkLst>
            <pc:docMk/>
            <pc:sldMk cId="2225983606" sldId="268"/>
            <ac:picMk id="2050" creationId="{8698EEDA-FB65-4E10-8FEA-76B3CAA1C108}"/>
          </ac:picMkLst>
        </pc:picChg>
      </pc:sldChg>
      <pc:sldChg chg="addSp">
        <pc:chgData name="Yu WANG" userId="d10e3910-663a-4978-a8d2-38f9f8c8adfe" providerId="ADAL" clId="{B314C938-CF0C-490F-8623-31DD0537D323}" dt="2021-04-26T21:11:06.693" v="570"/>
        <pc:sldMkLst>
          <pc:docMk/>
          <pc:sldMk cId="3455300791" sldId="268"/>
        </pc:sldMkLst>
        <pc:picChg chg="add">
          <ac:chgData name="Yu WANG" userId="d10e3910-663a-4978-a8d2-38f9f8c8adfe" providerId="ADAL" clId="{B314C938-CF0C-490F-8623-31DD0537D323}" dt="2021-04-26T21:11:06.693" v="570"/>
          <ac:picMkLst>
            <pc:docMk/>
            <pc:sldMk cId="3455300791" sldId="268"/>
            <ac:picMk id="1026" creationId="{B7ADD722-E477-4E9A-91E3-094A69BDC842}"/>
          </ac:picMkLst>
        </pc:picChg>
      </pc:sldChg>
      <pc:sldChg chg="addSp modSp new mod">
        <pc:chgData name="Yu WANG" userId="d10e3910-663a-4978-a8d2-38f9f8c8adfe" providerId="ADAL" clId="{B314C938-CF0C-490F-8623-31DD0537D323}" dt="2021-04-27T03:03:50.575" v="1662" actId="20577"/>
        <pc:sldMkLst>
          <pc:docMk/>
          <pc:sldMk cId="2768259636" sldId="269"/>
        </pc:sldMkLst>
        <pc:spChg chg="mod">
          <ac:chgData name="Yu WANG" userId="d10e3910-663a-4978-a8d2-38f9f8c8adfe" providerId="ADAL" clId="{B314C938-CF0C-490F-8623-31DD0537D323}" dt="2021-04-27T03:02:18.798" v="1645" actId="20577"/>
          <ac:spMkLst>
            <pc:docMk/>
            <pc:sldMk cId="2768259636" sldId="269"/>
            <ac:spMk id="2" creationId="{DCAB8C6F-8ADB-4DF2-B81D-B4D5604730BC}"/>
          </ac:spMkLst>
        </pc:spChg>
        <pc:spChg chg="add mod">
          <ac:chgData name="Yu WANG" userId="d10e3910-663a-4978-a8d2-38f9f8c8adfe" providerId="ADAL" clId="{B314C938-CF0C-490F-8623-31DD0537D323}" dt="2021-04-27T03:03:39.616" v="1650" actId="114"/>
          <ac:spMkLst>
            <pc:docMk/>
            <pc:sldMk cId="2768259636" sldId="269"/>
            <ac:spMk id="4" creationId="{AA0B4EE3-453E-4676-A95C-661B96359727}"/>
          </ac:spMkLst>
        </pc:spChg>
        <pc:spChg chg="add mod">
          <ac:chgData name="Yu WANG" userId="d10e3910-663a-4978-a8d2-38f9f8c8adfe" providerId="ADAL" clId="{B314C938-CF0C-490F-8623-31DD0537D323}" dt="2021-04-27T03:03:50.575" v="1662" actId="20577"/>
          <ac:spMkLst>
            <pc:docMk/>
            <pc:sldMk cId="2768259636" sldId="269"/>
            <ac:spMk id="9" creationId="{1B28CFA8-ECF4-4AB4-8A23-515D67166E33}"/>
          </ac:spMkLst>
        </pc:spChg>
        <pc:picChg chg="add mod">
          <ac:chgData name="Yu WANG" userId="d10e3910-663a-4978-a8d2-38f9f8c8adfe" providerId="ADAL" clId="{B314C938-CF0C-490F-8623-31DD0537D323}" dt="2021-04-27T03:03:29.679" v="1646" actId="1076"/>
          <ac:picMkLst>
            <pc:docMk/>
            <pc:sldMk cId="2768259636" sldId="269"/>
            <ac:picMk id="6" creationId="{10648773-7D09-4080-95F2-5B44DC6A66F5}"/>
          </ac:picMkLst>
        </pc:picChg>
        <pc:picChg chg="add mod">
          <ac:chgData name="Yu WANG" userId="d10e3910-663a-4978-a8d2-38f9f8c8adfe" providerId="ADAL" clId="{B314C938-CF0C-490F-8623-31DD0537D323}" dt="2021-04-27T03:03:31.113" v="1647" actId="1076"/>
          <ac:picMkLst>
            <pc:docMk/>
            <pc:sldMk cId="2768259636" sldId="269"/>
            <ac:picMk id="8" creationId="{3E9C06ED-A3D1-442A-8C2B-52A0ACD2A0AC}"/>
          </ac:picMkLst>
        </pc:picChg>
      </pc:sldChg>
      <pc:sldChg chg="addSp modSp new mod">
        <pc:chgData name="Yu WANG" userId="d10e3910-663a-4978-a8d2-38f9f8c8adfe" providerId="ADAL" clId="{B314C938-CF0C-490F-8623-31DD0537D323}" dt="2021-04-27T03:18:40.788" v="1693" actId="20577"/>
        <pc:sldMkLst>
          <pc:docMk/>
          <pc:sldMk cId="3492284361" sldId="270"/>
        </pc:sldMkLst>
        <pc:spChg chg="mod">
          <ac:chgData name="Yu WANG" userId="d10e3910-663a-4978-a8d2-38f9f8c8adfe" providerId="ADAL" clId="{B314C938-CF0C-490F-8623-31DD0537D323}" dt="2021-04-27T03:16:50.305" v="1683" actId="20577"/>
          <ac:spMkLst>
            <pc:docMk/>
            <pc:sldMk cId="3492284361" sldId="270"/>
            <ac:spMk id="2" creationId="{23961279-5BF0-4951-873B-B6EDDA731B4A}"/>
          </ac:spMkLst>
        </pc:spChg>
        <pc:spChg chg="add mod">
          <ac:chgData name="Yu WANG" userId="d10e3910-663a-4978-a8d2-38f9f8c8adfe" providerId="ADAL" clId="{B314C938-CF0C-490F-8623-31DD0537D323}" dt="2021-04-27T03:18:40.788" v="1693" actId="20577"/>
          <ac:spMkLst>
            <pc:docMk/>
            <pc:sldMk cId="3492284361" sldId="270"/>
            <ac:spMk id="7" creationId="{B1668149-A85E-4E37-9A72-A7F721CBB1C4}"/>
          </ac:spMkLst>
        </pc:spChg>
        <pc:picChg chg="add mod">
          <ac:chgData name="Yu WANG" userId="d10e3910-663a-4978-a8d2-38f9f8c8adfe" providerId="ADAL" clId="{B314C938-CF0C-490F-8623-31DD0537D323}" dt="2021-04-27T03:18:04.156" v="1685" actId="1076"/>
          <ac:picMkLst>
            <pc:docMk/>
            <pc:sldMk cId="3492284361" sldId="270"/>
            <ac:picMk id="4" creationId="{D495C733-E1C1-42BB-AB62-62700C3C3DAD}"/>
          </ac:picMkLst>
        </pc:picChg>
        <pc:picChg chg="add mod">
          <ac:chgData name="Yu WANG" userId="d10e3910-663a-4978-a8d2-38f9f8c8adfe" providerId="ADAL" clId="{B314C938-CF0C-490F-8623-31DD0537D323}" dt="2021-04-27T03:18:26.127" v="1688" actId="14100"/>
          <ac:picMkLst>
            <pc:docMk/>
            <pc:sldMk cId="3492284361" sldId="270"/>
            <ac:picMk id="6" creationId="{115ED9A3-A718-408A-A08C-A899D26FB85D}"/>
          </ac:picMkLst>
        </pc:picChg>
      </pc:sldChg>
      <pc:sldChg chg="addSp modSp new mod">
        <pc:chgData name="Yu WANG" userId="d10e3910-663a-4978-a8d2-38f9f8c8adfe" providerId="ADAL" clId="{B314C938-CF0C-490F-8623-31DD0537D323}" dt="2021-04-27T03:19:55.832" v="1718" actId="1076"/>
        <pc:sldMkLst>
          <pc:docMk/>
          <pc:sldMk cId="3334230814" sldId="271"/>
        </pc:sldMkLst>
        <pc:spChg chg="mod">
          <ac:chgData name="Yu WANG" userId="d10e3910-663a-4978-a8d2-38f9f8c8adfe" providerId="ADAL" clId="{B314C938-CF0C-490F-8623-31DD0537D323}" dt="2021-04-27T03:18:58.738" v="1716" actId="20577"/>
          <ac:spMkLst>
            <pc:docMk/>
            <pc:sldMk cId="3334230814" sldId="271"/>
            <ac:spMk id="2" creationId="{E285851A-CA45-4DF6-AE1D-E634513D0D42}"/>
          </ac:spMkLst>
        </pc:spChg>
        <pc:picChg chg="add mod">
          <ac:chgData name="Yu WANG" userId="d10e3910-663a-4978-a8d2-38f9f8c8adfe" providerId="ADAL" clId="{B314C938-CF0C-490F-8623-31DD0537D323}" dt="2021-04-27T03:19:55.832" v="1718" actId="1076"/>
          <ac:picMkLst>
            <pc:docMk/>
            <pc:sldMk cId="3334230814" sldId="271"/>
            <ac:picMk id="4" creationId="{EAAB9E56-AA8F-4BF3-83EB-52B69A43D47A}"/>
          </ac:picMkLst>
        </pc:picChg>
      </pc:sldChg>
      <pc:sldChg chg="addSp modSp new mod ord">
        <pc:chgData name="Yu WANG" userId="d10e3910-663a-4978-a8d2-38f9f8c8adfe" providerId="ADAL" clId="{B314C938-CF0C-490F-8623-31DD0537D323}" dt="2021-04-27T03:21:01.453" v="1747" actId="1076"/>
        <pc:sldMkLst>
          <pc:docMk/>
          <pc:sldMk cId="429534778" sldId="272"/>
        </pc:sldMkLst>
        <pc:spChg chg="mod">
          <ac:chgData name="Yu WANG" userId="d10e3910-663a-4978-a8d2-38f9f8c8adfe" providerId="ADAL" clId="{B314C938-CF0C-490F-8623-31DD0537D323}" dt="2021-04-27T03:20:30.733" v="1744" actId="20577"/>
          <ac:spMkLst>
            <pc:docMk/>
            <pc:sldMk cId="429534778" sldId="272"/>
            <ac:spMk id="2" creationId="{E5306E5A-1436-4E49-BC9A-1CE442A27AE2}"/>
          </ac:spMkLst>
        </pc:spChg>
        <pc:picChg chg="add mod">
          <ac:chgData name="Yu WANG" userId="d10e3910-663a-4978-a8d2-38f9f8c8adfe" providerId="ADAL" clId="{B314C938-CF0C-490F-8623-31DD0537D323}" dt="2021-04-27T03:21:01.453" v="1747" actId="1076"/>
          <ac:picMkLst>
            <pc:docMk/>
            <pc:sldMk cId="429534778" sldId="272"/>
            <ac:picMk id="4" creationId="{878ABB77-0005-4672-8CEA-57C0767E3756}"/>
          </ac:picMkLst>
        </pc:picChg>
      </pc:sldChg>
      <pc:sldChg chg="addSp modSp new mod">
        <pc:chgData name="Yu WANG" userId="d10e3910-663a-4978-a8d2-38f9f8c8adfe" providerId="ADAL" clId="{B314C938-CF0C-490F-8623-31DD0537D323}" dt="2021-04-27T03:24:02.978" v="1768" actId="1076"/>
        <pc:sldMkLst>
          <pc:docMk/>
          <pc:sldMk cId="454742503" sldId="273"/>
        </pc:sldMkLst>
        <pc:spChg chg="mod">
          <ac:chgData name="Yu WANG" userId="d10e3910-663a-4978-a8d2-38f9f8c8adfe" providerId="ADAL" clId="{B314C938-CF0C-490F-8623-31DD0537D323}" dt="2021-04-27T03:21:35.250" v="1766" actId="20577"/>
          <ac:spMkLst>
            <pc:docMk/>
            <pc:sldMk cId="454742503" sldId="273"/>
            <ac:spMk id="2" creationId="{135ED44F-9812-421D-9387-40F7656AD243}"/>
          </ac:spMkLst>
        </pc:spChg>
        <pc:picChg chg="add mod">
          <ac:chgData name="Yu WANG" userId="d10e3910-663a-4978-a8d2-38f9f8c8adfe" providerId="ADAL" clId="{B314C938-CF0C-490F-8623-31DD0537D323}" dt="2021-04-27T03:24:02.978" v="1768" actId="1076"/>
          <ac:picMkLst>
            <pc:docMk/>
            <pc:sldMk cId="454742503" sldId="273"/>
            <ac:picMk id="4" creationId="{4E318FE2-9E2B-4BAF-AD9E-A70AFED972E1}"/>
          </ac:picMkLst>
        </pc:picChg>
      </pc:sldChg>
      <pc:sldChg chg="addSp modSp new mod">
        <pc:chgData name="Yu WANG" userId="d10e3910-663a-4978-a8d2-38f9f8c8adfe" providerId="ADAL" clId="{B314C938-CF0C-490F-8623-31DD0537D323}" dt="2021-04-27T03:24:35.012" v="1800" actId="20577"/>
        <pc:sldMkLst>
          <pc:docMk/>
          <pc:sldMk cId="3141812395" sldId="274"/>
        </pc:sldMkLst>
        <pc:spChg chg="mod">
          <ac:chgData name="Yu WANG" userId="d10e3910-663a-4978-a8d2-38f9f8c8adfe" providerId="ADAL" clId="{B314C938-CF0C-490F-8623-31DD0537D323}" dt="2021-04-27T03:24:16.558" v="1790" actId="20577"/>
          <ac:spMkLst>
            <pc:docMk/>
            <pc:sldMk cId="3141812395" sldId="274"/>
            <ac:spMk id="2" creationId="{E96E8575-4A37-4DA4-B3D2-A7D353C96812}"/>
          </ac:spMkLst>
        </pc:spChg>
        <pc:spChg chg="add mod">
          <ac:chgData name="Yu WANG" userId="d10e3910-663a-4978-a8d2-38f9f8c8adfe" providerId="ADAL" clId="{B314C938-CF0C-490F-8623-31DD0537D323}" dt="2021-04-27T03:24:35.012" v="1800" actId="20577"/>
          <ac:spMkLst>
            <pc:docMk/>
            <pc:sldMk cId="3141812395" sldId="274"/>
            <ac:spMk id="3" creationId="{2DB432F2-0686-4309-A23B-9C8DFE20D4B8}"/>
          </ac:spMkLst>
        </pc:spChg>
      </pc:sldChg>
      <pc:sldChg chg="addSp modSp new mod">
        <pc:chgData name="Yu WANG" userId="d10e3910-663a-4978-a8d2-38f9f8c8adfe" providerId="ADAL" clId="{B314C938-CF0C-490F-8623-31DD0537D323}" dt="2021-04-27T03:26:53.896" v="1829" actId="1076"/>
        <pc:sldMkLst>
          <pc:docMk/>
          <pc:sldMk cId="4263750263" sldId="275"/>
        </pc:sldMkLst>
        <pc:spChg chg="mod">
          <ac:chgData name="Yu WANG" userId="d10e3910-663a-4978-a8d2-38f9f8c8adfe" providerId="ADAL" clId="{B314C938-CF0C-490F-8623-31DD0537D323}" dt="2021-04-27T03:25:02.094" v="1827" actId="20577"/>
          <ac:spMkLst>
            <pc:docMk/>
            <pc:sldMk cId="4263750263" sldId="275"/>
            <ac:spMk id="2" creationId="{70E3B785-920F-483A-9D61-D2D4ECADA9D3}"/>
          </ac:spMkLst>
        </pc:spChg>
        <pc:picChg chg="add mod">
          <ac:chgData name="Yu WANG" userId="d10e3910-663a-4978-a8d2-38f9f8c8adfe" providerId="ADAL" clId="{B314C938-CF0C-490F-8623-31DD0537D323}" dt="2021-04-27T03:26:53.896" v="1829" actId="1076"/>
          <ac:picMkLst>
            <pc:docMk/>
            <pc:sldMk cId="4263750263" sldId="275"/>
            <ac:picMk id="4" creationId="{FEEBA6AA-5CB7-4A2A-AFAD-B454654D5BDA}"/>
          </ac:picMkLst>
        </pc:picChg>
      </pc:sldChg>
    </pc:docChg>
  </pc:docChgLst>
  <pc:docChgLst>
    <pc:chgData name="Yu WANG" userId="d10e3910-663a-4978-a8d2-38f9f8c8adfe" providerId="ADAL" clId="{9EA838A0-1A16-467D-953D-406AC6B390E8}"/>
    <pc:docChg chg="modSld">
      <pc:chgData name="Yu WANG" userId="d10e3910-663a-4978-a8d2-38f9f8c8adfe" providerId="ADAL" clId="{9EA838A0-1A16-467D-953D-406AC6B390E8}" dt="2022-07-14T09:16:59.377" v="7"/>
      <pc:docMkLst>
        <pc:docMk/>
      </pc:docMkLst>
      <pc:sldChg chg="modSp mod">
        <pc:chgData name="Yu WANG" userId="d10e3910-663a-4978-a8d2-38f9f8c8adfe" providerId="ADAL" clId="{9EA838A0-1A16-467D-953D-406AC6B390E8}" dt="2022-07-14T09:16:59.377" v="7"/>
        <pc:sldMkLst>
          <pc:docMk/>
          <pc:sldMk cId="2178394944" sldId="260"/>
        </pc:sldMkLst>
        <pc:spChg chg="mod">
          <ac:chgData name="Yu WANG" userId="d10e3910-663a-4978-a8d2-38f9f8c8adfe" providerId="ADAL" clId="{9EA838A0-1A16-467D-953D-406AC6B390E8}" dt="2022-07-14T09:16:59.377" v="7"/>
          <ac:spMkLst>
            <pc:docMk/>
            <pc:sldMk cId="2178394944" sldId="260"/>
            <ac:spMk id="20" creationId="{601E1EEB-18AA-697E-E584-7C2AC775DFA2}"/>
          </ac:spMkLst>
        </pc:spChg>
      </pc:sldChg>
    </pc:docChg>
  </pc:docChgLst>
  <pc:docChgLst>
    <pc:chgData name="WANG Yu" userId="d10e3910-663a-4978-a8d2-38f9f8c8adfe" providerId="ADAL" clId="{9EA838A0-1A16-467D-953D-406AC6B390E8}"/>
    <pc:docChg chg="custSel modSld">
      <pc:chgData name="WANG Yu" userId="d10e3910-663a-4978-a8d2-38f9f8c8adfe" providerId="ADAL" clId="{9EA838A0-1A16-467D-953D-406AC6B390E8}" dt="2022-07-08T07:22:59.693" v="2913" actId="1076"/>
      <pc:docMkLst>
        <pc:docMk/>
      </pc:docMkLst>
      <pc:sldChg chg="modSp mod">
        <pc:chgData name="WANG Yu" userId="d10e3910-663a-4978-a8d2-38f9f8c8adfe" providerId="ADAL" clId="{9EA838A0-1A16-467D-953D-406AC6B390E8}" dt="2022-07-08T06:35:27.189" v="107"/>
        <pc:sldMkLst>
          <pc:docMk/>
          <pc:sldMk cId="2178394944" sldId="260"/>
        </pc:sldMkLst>
        <pc:spChg chg="mod">
          <ac:chgData name="WANG Yu" userId="d10e3910-663a-4978-a8d2-38f9f8c8adfe" providerId="ADAL" clId="{9EA838A0-1A16-467D-953D-406AC6B390E8}" dt="2022-07-08T06:33:31.233" v="25"/>
          <ac:spMkLst>
            <pc:docMk/>
            <pc:sldMk cId="2178394944" sldId="260"/>
            <ac:spMk id="20" creationId="{601E1EEB-18AA-697E-E584-7C2AC775DFA2}"/>
          </ac:spMkLst>
        </pc:spChg>
        <pc:spChg chg="mod">
          <ac:chgData name="WANG Yu" userId="d10e3910-663a-4978-a8d2-38f9f8c8adfe" providerId="ADAL" clId="{9EA838A0-1A16-467D-953D-406AC6B390E8}" dt="2022-07-08T06:35:27.189" v="107"/>
          <ac:spMkLst>
            <pc:docMk/>
            <pc:sldMk cId="2178394944" sldId="260"/>
            <ac:spMk id="22" creationId="{8AA4B8FB-3EE5-E23C-D584-A9E95C67C651}"/>
          </ac:spMkLst>
        </pc:spChg>
      </pc:sldChg>
      <pc:sldChg chg="addSp delSp modSp mod modAnim">
        <pc:chgData name="WANG Yu" userId="d10e3910-663a-4978-a8d2-38f9f8c8adfe" providerId="ADAL" clId="{9EA838A0-1A16-467D-953D-406AC6B390E8}" dt="2022-07-08T06:52:23.424" v="1006"/>
        <pc:sldMkLst>
          <pc:docMk/>
          <pc:sldMk cId="3460730957" sldId="262"/>
        </pc:sldMkLst>
        <pc:spChg chg="mod">
          <ac:chgData name="WANG Yu" userId="d10e3910-663a-4978-a8d2-38f9f8c8adfe" providerId="ADAL" clId="{9EA838A0-1A16-467D-953D-406AC6B390E8}" dt="2022-07-08T06:52:23.424" v="1006"/>
          <ac:spMkLst>
            <pc:docMk/>
            <pc:sldMk cId="3460730957" sldId="262"/>
            <ac:spMk id="4" creationId="{08531F62-5F52-CE15-B694-19CFD831AE3A}"/>
          </ac:spMkLst>
        </pc:spChg>
        <pc:spChg chg="add del mod">
          <ac:chgData name="WANG Yu" userId="d10e3910-663a-4978-a8d2-38f9f8c8adfe" providerId="ADAL" clId="{9EA838A0-1A16-467D-953D-406AC6B390E8}" dt="2022-07-08T06:39:21.004" v="231" actId="478"/>
          <ac:spMkLst>
            <pc:docMk/>
            <pc:sldMk cId="3460730957" sldId="262"/>
            <ac:spMk id="5" creationId="{94E2EFAF-A9ED-4A06-10DD-653054C434C5}"/>
          </ac:spMkLst>
        </pc:spChg>
        <pc:spChg chg="mod">
          <ac:chgData name="WANG Yu" userId="d10e3910-663a-4978-a8d2-38f9f8c8adfe" providerId="ADAL" clId="{9EA838A0-1A16-467D-953D-406AC6B390E8}" dt="2022-07-08T06:41:53.835" v="570" actId="1076"/>
          <ac:spMkLst>
            <pc:docMk/>
            <pc:sldMk cId="3460730957" sldId="262"/>
            <ac:spMk id="7" creationId="{9F7DD423-9E88-62FD-022E-285D2350BC9D}"/>
          </ac:spMkLst>
        </pc:spChg>
        <pc:spChg chg="mod">
          <ac:chgData name="WANG Yu" userId="d10e3910-663a-4978-a8d2-38f9f8c8adfe" providerId="ADAL" clId="{9EA838A0-1A16-467D-953D-406AC6B390E8}" dt="2022-07-08T06:41:53.835" v="570" actId="1076"/>
          <ac:spMkLst>
            <pc:docMk/>
            <pc:sldMk cId="3460730957" sldId="262"/>
            <ac:spMk id="8" creationId="{46554886-7C20-209E-9B07-6ED490B0688E}"/>
          </ac:spMkLst>
        </pc:spChg>
        <pc:spChg chg="mod">
          <ac:chgData name="WANG Yu" userId="d10e3910-663a-4978-a8d2-38f9f8c8adfe" providerId="ADAL" clId="{9EA838A0-1A16-467D-953D-406AC6B390E8}" dt="2022-07-08T06:41:53.835" v="570" actId="1076"/>
          <ac:spMkLst>
            <pc:docMk/>
            <pc:sldMk cId="3460730957" sldId="262"/>
            <ac:spMk id="9" creationId="{8318D6BC-F1CF-B566-A254-385B962B9E34}"/>
          </ac:spMkLst>
        </pc:spChg>
        <pc:spChg chg="add mod">
          <ac:chgData name="WANG Yu" userId="d10e3910-663a-4978-a8d2-38f9f8c8adfe" providerId="ADAL" clId="{9EA838A0-1A16-467D-953D-406AC6B390E8}" dt="2022-07-08T06:50:00.744" v="703" actId="1076"/>
          <ac:spMkLst>
            <pc:docMk/>
            <pc:sldMk cId="3460730957" sldId="262"/>
            <ac:spMk id="18" creationId="{91C8794A-790A-CFAA-E084-34B843858FFF}"/>
          </ac:spMkLst>
        </pc:spChg>
        <pc:picChg chg="add del mod">
          <ac:chgData name="WANG Yu" userId="d10e3910-663a-4978-a8d2-38f9f8c8adfe" providerId="ADAL" clId="{9EA838A0-1A16-467D-953D-406AC6B390E8}" dt="2022-07-08T06:41:37.887" v="565" actId="478"/>
          <ac:picMkLst>
            <pc:docMk/>
            <pc:sldMk cId="3460730957" sldId="262"/>
            <ac:picMk id="10" creationId="{2E0D92BA-33C3-488D-DB19-ADD8433441CC}"/>
          </ac:picMkLst>
        </pc:picChg>
        <pc:picChg chg="add mod">
          <ac:chgData name="WANG Yu" userId="d10e3910-663a-4978-a8d2-38f9f8c8adfe" providerId="ADAL" clId="{9EA838A0-1A16-467D-953D-406AC6B390E8}" dt="2022-07-08T06:45:39.930" v="682" actId="1076"/>
          <ac:picMkLst>
            <pc:docMk/>
            <pc:sldMk cId="3460730957" sldId="262"/>
            <ac:picMk id="12" creationId="{0CE4EAEB-63A4-3287-70A8-74D00496BE5F}"/>
          </ac:picMkLst>
        </pc:picChg>
        <pc:picChg chg="add mod">
          <ac:chgData name="WANG Yu" userId="d10e3910-663a-4978-a8d2-38f9f8c8adfe" providerId="ADAL" clId="{9EA838A0-1A16-467D-953D-406AC6B390E8}" dt="2022-07-08T06:48:07.059" v="692" actId="14100"/>
          <ac:picMkLst>
            <pc:docMk/>
            <pc:sldMk cId="3460730957" sldId="262"/>
            <ac:picMk id="14" creationId="{3A28697B-8BFA-1A9E-98EF-3D5CF538E6E3}"/>
          </ac:picMkLst>
        </pc:picChg>
        <pc:picChg chg="add mod">
          <ac:chgData name="WANG Yu" userId="d10e3910-663a-4978-a8d2-38f9f8c8adfe" providerId="ADAL" clId="{9EA838A0-1A16-467D-953D-406AC6B390E8}" dt="2022-07-08T06:48:00.297" v="688" actId="1076"/>
          <ac:picMkLst>
            <pc:docMk/>
            <pc:sldMk cId="3460730957" sldId="262"/>
            <ac:picMk id="16" creationId="{5C22AE60-855B-0F1B-846D-CD3F6FF15DC8}"/>
          </ac:picMkLst>
        </pc:picChg>
        <pc:cxnChg chg="mod">
          <ac:chgData name="WANG Yu" userId="d10e3910-663a-4978-a8d2-38f9f8c8adfe" providerId="ADAL" clId="{9EA838A0-1A16-467D-953D-406AC6B390E8}" dt="2022-07-08T06:41:53.835" v="570" actId="1076"/>
          <ac:cxnSpMkLst>
            <pc:docMk/>
            <pc:sldMk cId="3460730957" sldId="262"/>
            <ac:cxnSpMk id="6" creationId="{0F27304A-A689-F494-B091-1D1179B1054F}"/>
          </ac:cxnSpMkLst>
        </pc:cxnChg>
      </pc:sldChg>
      <pc:sldChg chg="addSp modSp mod">
        <pc:chgData name="WANG Yu" userId="d10e3910-663a-4978-a8d2-38f9f8c8adfe" providerId="ADAL" clId="{9EA838A0-1A16-467D-953D-406AC6B390E8}" dt="2022-07-08T06:58:26.451" v="2022" actId="2711"/>
        <pc:sldMkLst>
          <pc:docMk/>
          <pc:sldMk cId="1674918944" sldId="263"/>
        </pc:sldMkLst>
        <pc:spChg chg="mod">
          <ac:chgData name="WANG Yu" userId="d10e3910-663a-4978-a8d2-38f9f8c8adfe" providerId="ADAL" clId="{9EA838A0-1A16-467D-953D-406AC6B390E8}" dt="2022-07-08T06:58:26.451" v="2022" actId="2711"/>
          <ac:spMkLst>
            <pc:docMk/>
            <pc:sldMk cId="1674918944" sldId="263"/>
            <ac:spMk id="5" creationId="{ADD3573C-E78F-9178-7CAD-F6450C9C8F54}"/>
          </ac:spMkLst>
        </pc:spChg>
        <pc:spChg chg="add mod">
          <ac:chgData name="WANG Yu" userId="d10e3910-663a-4978-a8d2-38f9f8c8adfe" providerId="ADAL" clId="{9EA838A0-1A16-467D-953D-406AC6B390E8}" dt="2022-07-08T06:51:21.201" v="720" actId="1076"/>
          <ac:spMkLst>
            <pc:docMk/>
            <pc:sldMk cId="1674918944" sldId="263"/>
            <ac:spMk id="8" creationId="{57996B8E-7EE9-A342-6B63-0BBA1813AAF6}"/>
          </ac:spMkLst>
        </pc:spChg>
        <pc:picChg chg="add mod">
          <ac:chgData name="WANG Yu" userId="d10e3910-663a-4978-a8d2-38f9f8c8adfe" providerId="ADAL" clId="{9EA838A0-1A16-467D-953D-406AC6B390E8}" dt="2022-07-08T06:51:14.836" v="717" actId="1076"/>
          <ac:picMkLst>
            <pc:docMk/>
            <pc:sldMk cId="1674918944" sldId="263"/>
            <ac:picMk id="6" creationId="{67ED2BF6-DA0B-7122-AD52-5D189C80E1C6}"/>
          </ac:picMkLst>
        </pc:picChg>
      </pc:sldChg>
      <pc:sldChg chg="addSp delSp modSp mod modAnim">
        <pc:chgData name="WANG Yu" userId="d10e3910-663a-4978-a8d2-38f9f8c8adfe" providerId="ADAL" clId="{9EA838A0-1A16-467D-953D-406AC6B390E8}" dt="2022-07-08T07:18:12.487" v="2738"/>
        <pc:sldMkLst>
          <pc:docMk/>
          <pc:sldMk cId="3301371576" sldId="268"/>
        </pc:sldMkLst>
        <pc:spChg chg="mod">
          <ac:chgData name="WANG Yu" userId="d10e3910-663a-4978-a8d2-38f9f8c8adfe" providerId="ADAL" clId="{9EA838A0-1A16-467D-953D-406AC6B390E8}" dt="2022-07-08T07:05:44.354" v="2592" actId="21"/>
          <ac:spMkLst>
            <pc:docMk/>
            <pc:sldMk cId="3301371576" sldId="268"/>
            <ac:spMk id="4" creationId="{B51CF48A-2520-2F7C-B8DA-736C0D16476A}"/>
          </ac:spMkLst>
        </pc:spChg>
        <pc:spChg chg="add mod">
          <ac:chgData name="WANG Yu" userId="d10e3910-663a-4978-a8d2-38f9f8c8adfe" providerId="ADAL" clId="{9EA838A0-1A16-467D-953D-406AC6B390E8}" dt="2022-07-08T07:13:34.394" v="2711" actId="1076"/>
          <ac:spMkLst>
            <pc:docMk/>
            <pc:sldMk cId="3301371576" sldId="268"/>
            <ac:spMk id="7" creationId="{3F2956BF-182F-2031-A512-A33B60914AA1}"/>
          </ac:spMkLst>
        </pc:spChg>
        <pc:spChg chg="add mod">
          <ac:chgData name="WANG Yu" userId="d10e3910-663a-4978-a8d2-38f9f8c8adfe" providerId="ADAL" clId="{9EA838A0-1A16-467D-953D-406AC6B390E8}" dt="2022-07-08T07:13:08.136" v="2703" actId="14100"/>
          <ac:spMkLst>
            <pc:docMk/>
            <pc:sldMk cId="3301371576" sldId="268"/>
            <ac:spMk id="17" creationId="{658EF939-9693-CBE8-2519-DCE7142EA982}"/>
          </ac:spMkLst>
        </pc:spChg>
        <pc:graphicFrameChg chg="add mod modGraphic">
          <ac:chgData name="WANG Yu" userId="d10e3910-663a-4978-a8d2-38f9f8c8adfe" providerId="ADAL" clId="{9EA838A0-1A16-467D-953D-406AC6B390E8}" dt="2022-07-08T07:13:38.167" v="2712" actId="1076"/>
          <ac:graphicFrameMkLst>
            <pc:docMk/>
            <pc:sldMk cId="3301371576" sldId="268"/>
            <ac:graphicFrameMk id="5" creationId="{C9FD759E-210E-02A1-58D8-8AF7EFE15D36}"/>
          </ac:graphicFrameMkLst>
        </pc:graphicFrameChg>
        <pc:picChg chg="add del mod">
          <ac:chgData name="WANG Yu" userId="d10e3910-663a-4978-a8d2-38f9f8c8adfe" providerId="ADAL" clId="{9EA838A0-1A16-467D-953D-406AC6B390E8}" dt="2022-07-08T07:11:42.247" v="2679" actId="478"/>
          <ac:picMkLst>
            <pc:docMk/>
            <pc:sldMk cId="3301371576" sldId="268"/>
            <ac:picMk id="9" creationId="{2EABE102-A6C8-A630-F224-25520D3FCE04}"/>
          </ac:picMkLst>
        </pc:picChg>
        <pc:picChg chg="add mod">
          <ac:chgData name="WANG Yu" userId="d10e3910-663a-4978-a8d2-38f9f8c8adfe" providerId="ADAL" clId="{9EA838A0-1A16-467D-953D-406AC6B390E8}" dt="2022-07-08T07:13:22.798" v="2707" actId="1076"/>
          <ac:picMkLst>
            <pc:docMk/>
            <pc:sldMk cId="3301371576" sldId="268"/>
            <ac:picMk id="11" creationId="{AC782247-9F3C-5B77-C2CB-70FF71584E12}"/>
          </ac:picMkLst>
        </pc:picChg>
        <pc:picChg chg="add del mod">
          <ac:chgData name="WANG Yu" userId="d10e3910-663a-4978-a8d2-38f9f8c8adfe" providerId="ADAL" clId="{9EA838A0-1A16-467D-953D-406AC6B390E8}" dt="2022-07-08T07:12:34.987" v="2686" actId="478"/>
          <ac:picMkLst>
            <pc:docMk/>
            <pc:sldMk cId="3301371576" sldId="268"/>
            <ac:picMk id="13" creationId="{6399C22D-4FC5-6995-62F5-9AC0FFDC77B3}"/>
          </ac:picMkLst>
        </pc:picChg>
        <pc:picChg chg="add mod">
          <ac:chgData name="WANG Yu" userId="d10e3910-663a-4978-a8d2-38f9f8c8adfe" providerId="ADAL" clId="{9EA838A0-1A16-467D-953D-406AC6B390E8}" dt="2022-07-08T07:13:21.617" v="2706" actId="1076"/>
          <ac:picMkLst>
            <pc:docMk/>
            <pc:sldMk cId="3301371576" sldId="268"/>
            <ac:picMk id="15" creationId="{77B4ABC1-C62A-DBA4-6790-8A5F134A398F}"/>
          </ac:picMkLst>
        </pc:picChg>
        <pc:picChg chg="add mod">
          <ac:chgData name="WANG Yu" userId="d10e3910-663a-4978-a8d2-38f9f8c8adfe" providerId="ADAL" clId="{9EA838A0-1A16-467D-953D-406AC6B390E8}" dt="2022-07-08T07:16:43.558" v="2726" actId="1076"/>
          <ac:picMkLst>
            <pc:docMk/>
            <pc:sldMk cId="3301371576" sldId="268"/>
            <ac:picMk id="19" creationId="{1E6AA976-BC9A-9CA1-7828-3B19A1A38376}"/>
          </ac:picMkLst>
        </pc:picChg>
      </pc:sldChg>
      <pc:sldChg chg="addSp modSp mod">
        <pc:chgData name="WANG Yu" userId="d10e3910-663a-4978-a8d2-38f9f8c8adfe" providerId="ADAL" clId="{9EA838A0-1A16-467D-953D-406AC6B390E8}" dt="2022-07-08T07:22:59.693" v="2913" actId="1076"/>
        <pc:sldMkLst>
          <pc:docMk/>
          <pc:sldMk cId="1699518285" sldId="269"/>
        </pc:sldMkLst>
        <pc:spChg chg="add mod">
          <ac:chgData name="WANG Yu" userId="d10e3910-663a-4978-a8d2-38f9f8c8adfe" providerId="ADAL" clId="{9EA838A0-1A16-467D-953D-406AC6B390E8}" dt="2022-07-08T07:22:59.693" v="2913" actId="1076"/>
          <ac:spMkLst>
            <pc:docMk/>
            <pc:sldMk cId="1699518285" sldId="269"/>
            <ac:spMk id="10" creationId="{8201189A-AABB-6398-306C-6DBBD2500E24}"/>
          </ac:spMkLst>
        </pc:spChg>
        <pc:picChg chg="add mod modCrop">
          <ac:chgData name="WANG Yu" userId="d10e3910-663a-4978-a8d2-38f9f8c8adfe" providerId="ADAL" clId="{9EA838A0-1A16-467D-953D-406AC6B390E8}" dt="2022-07-08T07:20:12.103" v="2762" actId="1076"/>
          <ac:picMkLst>
            <pc:docMk/>
            <pc:sldMk cId="1699518285" sldId="269"/>
            <ac:picMk id="5" creationId="{6BE9737C-B391-A41C-71E3-89DCB35DCF33}"/>
          </ac:picMkLst>
        </pc:picChg>
        <pc:picChg chg="add mod">
          <ac:chgData name="WANG Yu" userId="d10e3910-663a-4978-a8d2-38f9f8c8adfe" providerId="ADAL" clId="{9EA838A0-1A16-467D-953D-406AC6B390E8}" dt="2022-07-08T07:20:09.076" v="2760" actId="1076"/>
          <ac:picMkLst>
            <pc:docMk/>
            <pc:sldMk cId="1699518285" sldId="269"/>
            <ac:picMk id="7" creationId="{1459B641-6312-3365-E9BD-0D936F5A7BF4}"/>
          </ac:picMkLst>
        </pc:picChg>
        <pc:picChg chg="add mod">
          <ac:chgData name="WANG Yu" userId="d10e3910-663a-4978-a8d2-38f9f8c8adfe" providerId="ADAL" clId="{9EA838A0-1A16-467D-953D-406AC6B390E8}" dt="2022-07-08T07:20:10.687" v="2761" actId="1076"/>
          <ac:picMkLst>
            <pc:docMk/>
            <pc:sldMk cId="1699518285" sldId="269"/>
            <ac:picMk id="9" creationId="{A48C5ED5-0108-59D9-61F9-627138A32008}"/>
          </ac:picMkLst>
        </pc:picChg>
      </pc:sldChg>
    </pc:docChg>
  </pc:docChgLst>
  <pc:docChgLst>
    <pc:chgData name="WANG Yu" userId="d10e3910-663a-4978-a8d2-38f9f8c8adfe" providerId="ADAL" clId="{85C9737D-891D-4CD0-8185-0B4CF351B369}"/>
    <pc:docChg chg="undo custSel addSld modSld sldOrd addSection delSection modSection">
      <pc:chgData name="WANG Yu" userId="d10e3910-663a-4978-a8d2-38f9f8c8adfe" providerId="ADAL" clId="{85C9737D-891D-4CD0-8185-0B4CF351B369}" dt="2022-01-10T22:44:38.289" v="1025" actId="20577"/>
      <pc:docMkLst>
        <pc:docMk/>
      </pc:docMkLst>
      <pc:sldChg chg="modSp mod">
        <pc:chgData name="WANG Yu" userId="d10e3910-663a-4978-a8d2-38f9f8c8adfe" providerId="ADAL" clId="{85C9737D-891D-4CD0-8185-0B4CF351B369}" dt="2022-01-10T22:33:02.796" v="573" actId="20577"/>
        <pc:sldMkLst>
          <pc:docMk/>
          <pc:sldMk cId="2556532213" sldId="256"/>
        </pc:sldMkLst>
        <pc:spChg chg="mod">
          <ac:chgData name="WANG Yu" userId="d10e3910-663a-4978-a8d2-38f9f8c8adfe" providerId="ADAL" clId="{85C9737D-891D-4CD0-8185-0B4CF351B369}" dt="2022-01-10T22:33:02.796" v="573" actId="20577"/>
          <ac:spMkLst>
            <pc:docMk/>
            <pc:sldMk cId="2556532213" sldId="256"/>
            <ac:spMk id="3" creationId="{C0D0126D-DE1B-431E-A4E2-990D434F4C0E}"/>
          </ac:spMkLst>
        </pc:spChg>
      </pc:sldChg>
      <pc:sldChg chg="modSp mod">
        <pc:chgData name="WANG Yu" userId="d10e3910-663a-4978-a8d2-38f9f8c8adfe" providerId="ADAL" clId="{85C9737D-891D-4CD0-8185-0B4CF351B369}" dt="2022-01-09T19:10:25.727" v="293" actId="27107"/>
        <pc:sldMkLst>
          <pc:docMk/>
          <pc:sldMk cId="2099068804" sldId="283"/>
        </pc:sldMkLst>
        <pc:graphicFrameChg chg="modGraphic">
          <ac:chgData name="WANG Yu" userId="d10e3910-663a-4978-a8d2-38f9f8c8adfe" providerId="ADAL" clId="{85C9737D-891D-4CD0-8185-0B4CF351B369}" dt="2022-01-09T19:10:25.727" v="293" actId="27107"/>
          <ac:graphicFrameMkLst>
            <pc:docMk/>
            <pc:sldMk cId="2099068804" sldId="283"/>
            <ac:graphicFrameMk id="8" creationId="{56F56986-830E-4462-A4C3-FC2E21D15FB2}"/>
          </ac:graphicFrameMkLst>
        </pc:graphicFrameChg>
      </pc:sldChg>
      <pc:sldChg chg="addSp delSp modSp mod delAnim">
        <pc:chgData name="WANG Yu" userId="d10e3910-663a-4978-a8d2-38f9f8c8adfe" providerId="ADAL" clId="{85C9737D-891D-4CD0-8185-0B4CF351B369}" dt="2022-01-09T19:16:36.077" v="390" actId="20577"/>
        <pc:sldMkLst>
          <pc:docMk/>
          <pc:sldMk cId="837860268" sldId="293"/>
        </pc:sldMkLst>
        <pc:spChg chg="mod">
          <ac:chgData name="WANG Yu" userId="d10e3910-663a-4978-a8d2-38f9f8c8adfe" providerId="ADAL" clId="{85C9737D-891D-4CD0-8185-0B4CF351B369}" dt="2022-01-09T19:16:36.077" v="390" actId="20577"/>
          <ac:spMkLst>
            <pc:docMk/>
            <pc:sldMk cId="837860268" sldId="293"/>
            <ac:spMk id="2" creationId="{C1760E8D-E63A-45C2-B9A3-01830F87248B}"/>
          </ac:spMkLst>
        </pc:spChg>
        <pc:spChg chg="del">
          <ac:chgData name="WANG Yu" userId="d10e3910-663a-4978-a8d2-38f9f8c8adfe" providerId="ADAL" clId="{85C9737D-891D-4CD0-8185-0B4CF351B369}" dt="2022-01-09T19:16:20.257" v="365" actId="478"/>
          <ac:spMkLst>
            <pc:docMk/>
            <pc:sldMk cId="837860268" sldId="293"/>
            <ac:spMk id="4" creationId="{88BEC1A5-29B3-40A4-AE11-D52A190B587E}"/>
          </ac:spMkLst>
        </pc:spChg>
        <pc:spChg chg="del">
          <ac:chgData name="WANG Yu" userId="d10e3910-663a-4978-a8d2-38f9f8c8adfe" providerId="ADAL" clId="{85C9737D-891D-4CD0-8185-0B4CF351B369}" dt="2022-01-09T19:16:20.257" v="365" actId="478"/>
          <ac:spMkLst>
            <pc:docMk/>
            <pc:sldMk cId="837860268" sldId="293"/>
            <ac:spMk id="5" creationId="{9051419F-20BC-430D-8883-50CB3F0EF941}"/>
          </ac:spMkLst>
        </pc:spChg>
        <pc:spChg chg="del">
          <ac:chgData name="WANG Yu" userId="d10e3910-663a-4978-a8d2-38f9f8c8adfe" providerId="ADAL" clId="{85C9737D-891D-4CD0-8185-0B4CF351B369}" dt="2022-01-09T19:16:20.257" v="365" actId="478"/>
          <ac:spMkLst>
            <pc:docMk/>
            <pc:sldMk cId="837860268" sldId="293"/>
            <ac:spMk id="6" creationId="{B06319C9-80B5-4EBD-B10A-5FF6A3A16501}"/>
          </ac:spMkLst>
        </pc:spChg>
        <pc:spChg chg="del">
          <ac:chgData name="WANG Yu" userId="d10e3910-663a-4978-a8d2-38f9f8c8adfe" providerId="ADAL" clId="{85C9737D-891D-4CD0-8185-0B4CF351B369}" dt="2022-01-09T19:16:20.257" v="365" actId="478"/>
          <ac:spMkLst>
            <pc:docMk/>
            <pc:sldMk cId="837860268" sldId="293"/>
            <ac:spMk id="7" creationId="{A09F02C8-D564-4DC6-948A-C3B3371AD63E}"/>
          </ac:spMkLst>
        </pc:spChg>
        <pc:spChg chg="del">
          <ac:chgData name="WANG Yu" userId="d10e3910-663a-4978-a8d2-38f9f8c8adfe" providerId="ADAL" clId="{85C9737D-891D-4CD0-8185-0B4CF351B369}" dt="2022-01-09T19:16:20.257" v="365" actId="478"/>
          <ac:spMkLst>
            <pc:docMk/>
            <pc:sldMk cId="837860268" sldId="293"/>
            <ac:spMk id="8" creationId="{69E6E722-C336-4974-BECF-BFC14BB6D333}"/>
          </ac:spMkLst>
        </pc:spChg>
        <pc:spChg chg="del">
          <ac:chgData name="WANG Yu" userId="d10e3910-663a-4978-a8d2-38f9f8c8adfe" providerId="ADAL" clId="{85C9737D-891D-4CD0-8185-0B4CF351B369}" dt="2022-01-09T19:16:20.257" v="365" actId="478"/>
          <ac:spMkLst>
            <pc:docMk/>
            <pc:sldMk cId="837860268" sldId="293"/>
            <ac:spMk id="10" creationId="{FF96D47A-4FB2-43F3-B9F5-6FEB72406DC1}"/>
          </ac:spMkLst>
        </pc:spChg>
        <pc:spChg chg="del">
          <ac:chgData name="WANG Yu" userId="d10e3910-663a-4978-a8d2-38f9f8c8adfe" providerId="ADAL" clId="{85C9737D-891D-4CD0-8185-0B4CF351B369}" dt="2022-01-09T19:16:29.456" v="367" actId="478"/>
          <ac:spMkLst>
            <pc:docMk/>
            <pc:sldMk cId="837860268" sldId="293"/>
            <ac:spMk id="14" creationId="{6BA5A5A1-8575-4050-8392-C777E9B12C61}"/>
          </ac:spMkLst>
        </pc:spChg>
        <pc:spChg chg="del">
          <ac:chgData name="WANG Yu" userId="d10e3910-663a-4978-a8d2-38f9f8c8adfe" providerId="ADAL" clId="{85C9737D-891D-4CD0-8185-0B4CF351B369}" dt="2022-01-09T19:16:20.257" v="365" actId="478"/>
          <ac:spMkLst>
            <pc:docMk/>
            <pc:sldMk cId="837860268" sldId="293"/>
            <ac:spMk id="22" creationId="{92FE738A-4852-4055-AD36-7BF5D53FF47E}"/>
          </ac:spMkLst>
        </pc:spChg>
        <pc:spChg chg="del">
          <ac:chgData name="WANG Yu" userId="d10e3910-663a-4978-a8d2-38f9f8c8adfe" providerId="ADAL" clId="{85C9737D-891D-4CD0-8185-0B4CF351B369}" dt="2022-01-09T19:16:20.257" v="365" actId="478"/>
          <ac:spMkLst>
            <pc:docMk/>
            <pc:sldMk cId="837860268" sldId="293"/>
            <ac:spMk id="23" creationId="{0A3BEC00-7B31-429B-AD47-E4E0FB5F7715}"/>
          </ac:spMkLst>
        </pc:spChg>
        <pc:spChg chg="del">
          <ac:chgData name="WANG Yu" userId="d10e3910-663a-4978-a8d2-38f9f8c8adfe" providerId="ADAL" clId="{85C9737D-891D-4CD0-8185-0B4CF351B369}" dt="2022-01-09T19:16:20.257" v="365" actId="478"/>
          <ac:spMkLst>
            <pc:docMk/>
            <pc:sldMk cId="837860268" sldId="293"/>
            <ac:spMk id="24" creationId="{DBF88E40-568E-4110-A736-A0C6B5DF716F}"/>
          </ac:spMkLst>
        </pc:spChg>
        <pc:spChg chg="del">
          <ac:chgData name="WANG Yu" userId="d10e3910-663a-4978-a8d2-38f9f8c8adfe" providerId="ADAL" clId="{85C9737D-891D-4CD0-8185-0B4CF351B369}" dt="2022-01-09T19:16:20.257" v="365" actId="478"/>
          <ac:spMkLst>
            <pc:docMk/>
            <pc:sldMk cId="837860268" sldId="293"/>
            <ac:spMk id="25" creationId="{DB8C7FAE-8BAA-41F2-BA91-98E34AFB16C6}"/>
          </ac:spMkLst>
        </pc:spChg>
        <pc:spChg chg="del">
          <ac:chgData name="WANG Yu" userId="d10e3910-663a-4978-a8d2-38f9f8c8adfe" providerId="ADAL" clId="{85C9737D-891D-4CD0-8185-0B4CF351B369}" dt="2022-01-09T19:16:20.257" v="365" actId="478"/>
          <ac:spMkLst>
            <pc:docMk/>
            <pc:sldMk cId="837860268" sldId="293"/>
            <ac:spMk id="26" creationId="{C3AC7D94-BE2A-4213-A978-94A19EEAE1E8}"/>
          </ac:spMkLst>
        </pc:spChg>
        <pc:spChg chg="del">
          <ac:chgData name="WANG Yu" userId="d10e3910-663a-4978-a8d2-38f9f8c8adfe" providerId="ADAL" clId="{85C9737D-891D-4CD0-8185-0B4CF351B369}" dt="2022-01-09T19:16:20.257" v="365" actId="478"/>
          <ac:spMkLst>
            <pc:docMk/>
            <pc:sldMk cId="837860268" sldId="293"/>
            <ac:spMk id="27" creationId="{AEBBCE66-9D94-41F8-AE4F-3A88EB7F64A8}"/>
          </ac:spMkLst>
        </pc:spChg>
        <pc:spChg chg="del">
          <ac:chgData name="WANG Yu" userId="d10e3910-663a-4978-a8d2-38f9f8c8adfe" providerId="ADAL" clId="{85C9737D-891D-4CD0-8185-0B4CF351B369}" dt="2022-01-09T19:16:20.257" v="365" actId="478"/>
          <ac:spMkLst>
            <pc:docMk/>
            <pc:sldMk cId="837860268" sldId="293"/>
            <ac:spMk id="28" creationId="{EF4C8B4C-452B-40DC-AB0E-70DED4F20389}"/>
          </ac:spMkLst>
        </pc:spChg>
        <pc:spChg chg="add mod">
          <ac:chgData name="WANG Yu" userId="d10e3910-663a-4978-a8d2-38f9f8c8adfe" providerId="ADAL" clId="{85C9737D-891D-4CD0-8185-0B4CF351B369}" dt="2022-01-09T19:16:26.323" v="366"/>
          <ac:spMkLst>
            <pc:docMk/>
            <pc:sldMk cId="837860268" sldId="293"/>
            <ac:spMk id="29" creationId="{DA14CD66-43A0-475D-8566-78EEB6357D9C}"/>
          </ac:spMkLst>
        </pc:spChg>
        <pc:spChg chg="add mod">
          <ac:chgData name="WANG Yu" userId="d10e3910-663a-4978-a8d2-38f9f8c8adfe" providerId="ADAL" clId="{85C9737D-891D-4CD0-8185-0B4CF351B369}" dt="2022-01-09T19:16:26.323" v="366"/>
          <ac:spMkLst>
            <pc:docMk/>
            <pc:sldMk cId="837860268" sldId="293"/>
            <ac:spMk id="30" creationId="{5940003E-64B5-4D48-92C2-5082975EE51E}"/>
          </ac:spMkLst>
        </pc:spChg>
        <pc:spChg chg="add mod">
          <ac:chgData name="WANG Yu" userId="d10e3910-663a-4978-a8d2-38f9f8c8adfe" providerId="ADAL" clId="{85C9737D-891D-4CD0-8185-0B4CF351B369}" dt="2022-01-09T19:16:26.323" v="366"/>
          <ac:spMkLst>
            <pc:docMk/>
            <pc:sldMk cId="837860268" sldId="293"/>
            <ac:spMk id="31" creationId="{9BADDAB5-AF97-4178-9A92-F8898A01EBEC}"/>
          </ac:spMkLst>
        </pc:spChg>
        <pc:spChg chg="del">
          <ac:chgData name="WANG Yu" userId="d10e3910-663a-4978-a8d2-38f9f8c8adfe" providerId="ADAL" clId="{85C9737D-891D-4CD0-8185-0B4CF351B369}" dt="2022-01-09T19:16:20.257" v="365" actId="478"/>
          <ac:spMkLst>
            <pc:docMk/>
            <pc:sldMk cId="837860268" sldId="293"/>
            <ac:spMk id="32" creationId="{B92EC3C8-F8FF-4461-A9B9-0E898C64810D}"/>
          </ac:spMkLst>
        </pc:spChg>
        <pc:spChg chg="add mod">
          <ac:chgData name="WANG Yu" userId="d10e3910-663a-4978-a8d2-38f9f8c8adfe" providerId="ADAL" clId="{85C9737D-891D-4CD0-8185-0B4CF351B369}" dt="2022-01-09T19:16:26.323" v="366"/>
          <ac:spMkLst>
            <pc:docMk/>
            <pc:sldMk cId="837860268" sldId="293"/>
            <ac:spMk id="33" creationId="{223CF993-A909-483B-BE0C-DB2B7177182F}"/>
          </ac:spMkLst>
        </pc:spChg>
        <pc:spChg chg="add mod">
          <ac:chgData name="WANG Yu" userId="d10e3910-663a-4978-a8d2-38f9f8c8adfe" providerId="ADAL" clId="{85C9737D-891D-4CD0-8185-0B4CF351B369}" dt="2022-01-09T19:16:26.323" v="366"/>
          <ac:spMkLst>
            <pc:docMk/>
            <pc:sldMk cId="837860268" sldId="293"/>
            <ac:spMk id="34" creationId="{6C593AE4-4304-4FBD-9BA4-CC75C48B7693}"/>
          </ac:spMkLst>
        </pc:spChg>
        <pc:spChg chg="add mod">
          <ac:chgData name="WANG Yu" userId="d10e3910-663a-4978-a8d2-38f9f8c8adfe" providerId="ADAL" clId="{85C9737D-891D-4CD0-8185-0B4CF351B369}" dt="2022-01-09T19:16:26.323" v="366"/>
          <ac:spMkLst>
            <pc:docMk/>
            <pc:sldMk cId="837860268" sldId="293"/>
            <ac:spMk id="35" creationId="{FFAC3412-ABEE-4C0D-A6ED-6E4DF72CB4CF}"/>
          </ac:spMkLst>
        </pc:spChg>
        <pc:spChg chg="add mod">
          <ac:chgData name="WANG Yu" userId="d10e3910-663a-4978-a8d2-38f9f8c8adfe" providerId="ADAL" clId="{85C9737D-891D-4CD0-8185-0B4CF351B369}" dt="2022-01-09T19:16:26.323" v="366"/>
          <ac:spMkLst>
            <pc:docMk/>
            <pc:sldMk cId="837860268" sldId="293"/>
            <ac:spMk id="36" creationId="{00954B0B-9553-4C32-A9B1-2A49053A6688}"/>
          </ac:spMkLst>
        </pc:spChg>
        <pc:spChg chg="add mod">
          <ac:chgData name="WANG Yu" userId="d10e3910-663a-4978-a8d2-38f9f8c8adfe" providerId="ADAL" clId="{85C9737D-891D-4CD0-8185-0B4CF351B369}" dt="2022-01-09T19:16:26.323" v="366"/>
          <ac:spMkLst>
            <pc:docMk/>
            <pc:sldMk cId="837860268" sldId="293"/>
            <ac:spMk id="40" creationId="{A25B80DF-FCBA-4554-9096-A7A96DFE81E0}"/>
          </ac:spMkLst>
        </pc:spChg>
        <pc:cxnChg chg="del mod">
          <ac:chgData name="WANG Yu" userId="d10e3910-663a-4978-a8d2-38f9f8c8adfe" providerId="ADAL" clId="{85C9737D-891D-4CD0-8185-0B4CF351B369}" dt="2022-01-09T19:16:20.257" v="365" actId="478"/>
          <ac:cxnSpMkLst>
            <pc:docMk/>
            <pc:sldMk cId="837860268" sldId="293"/>
            <ac:cxnSpMk id="9" creationId="{D6720E0C-E9F5-42D3-A3B0-4D2CAD4C42A1}"/>
          </ac:cxnSpMkLst>
        </pc:cxnChg>
        <pc:cxnChg chg="del mod">
          <ac:chgData name="WANG Yu" userId="d10e3910-663a-4978-a8d2-38f9f8c8adfe" providerId="ADAL" clId="{85C9737D-891D-4CD0-8185-0B4CF351B369}" dt="2022-01-09T19:16:20.257" v="365" actId="478"/>
          <ac:cxnSpMkLst>
            <pc:docMk/>
            <pc:sldMk cId="837860268" sldId="293"/>
            <ac:cxnSpMk id="19" creationId="{DFD69DF3-27D5-42D2-909A-BD811D283A69}"/>
          </ac:cxnSpMkLst>
        </pc:cxnChg>
        <pc:cxnChg chg="del mod">
          <ac:chgData name="WANG Yu" userId="d10e3910-663a-4978-a8d2-38f9f8c8adfe" providerId="ADAL" clId="{85C9737D-891D-4CD0-8185-0B4CF351B369}" dt="2022-01-09T19:16:20.257" v="365" actId="478"/>
          <ac:cxnSpMkLst>
            <pc:docMk/>
            <pc:sldMk cId="837860268" sldId="293"/>
            <ac:cxnSpMk id="21" creationId="{9818E797-F98A-4878-8B63-9CA81D4C8AF3}"/>
          </ac:cxnSpMkLst>
        </pc:cxnChg>
        <pc:cxnChg chg="add mod">
          <ac:chgData name="WANG Yu" userId="d10e3910-663a-4978-a8d2-38f9f8c8adfe" providerId="ADAL" clId="{85C9737D-891D-4CD0-8185-0B4CF351B369}" dt="2022-01-09T19:16:26.323" v="366"/>
          <ac:cxnSpMkLst>
            <pc:docMk/>
            <pc:sldMk cId="837860268" sldId="293"/>
            <ac:cxnSpMk id="37" creationId="{358546FB-D6A5-4E12-B891-CB4979CBAFCD}"/>
          </ac:cxnSpMkLst>
        </pc:cxnChg>
        <pc:cxnChg chg="add mod">
          <ac:chgData name="WANG Yu" userId="d10e3910-663a-4978-a8d2-38f9f8c8adfe" providerId="ADAL" clId="{85C9737D-891D-4CD0-8185-0B4CF351B369}" dt="2022-01-09T19:16:26.323" v="366"/>
          <ac:cxnSpMkLst>
            <pc:docMk/>
            <pc:sldMk cId="837860268" sldId="293"/>
            <ac:cxnSpMk id="38" creationId="{14B98C5B-023C-405B-B8E9-A8AFD53C0A4E}"/>
          </ac:cxnSpMkLst>
        </pc:cxnChg>
        <pc:cxnChg chg="add mod">
          <ac:chgData name="WANG Yu" userId="d10e3910-663a-4978-a8d2-38f9f8c8adfe" providerId="ADAL" clId="{85C9737D-891D-4CD0-8185-0B4CF351B369}" dt="2022-01-09T19:16:26.323" v="366"/>
          <ac:cxnSpMkLst>
            <pc:docMk/>
            <pc:sldMk cId="837860268" sldId="293"/>
            <ac:cxnSpMk id="39" creationId="{AFBB701F-9568-48DF-8168-8B3292858183}"/>
          </ac:cxnSpMkLst>
        </pc:cxnChg>
      </pc:sldChg>
      <pc:sldChg chg="addSp delSp modSp mod addCm modNotesTx">
        <pc:chgData name="WANG Yu" userId="d10e3910-663a-4978-a8d2-38f9f8c8adfe" providerId="ADAL" clId="{85C9737D-891D-4CD0-8185-0B4CF351B369}" dt="2022-01-10T22:38:46.076" v="631"/>
        <pc:sldMkLst>
          <pc:docMk/>
          <pc:sldMk cId="266843535" sldId="300"/>
        </pc:sldMkLst>
        <pc:picChg chg="add del mod">
          <ac:chgData name="WANG Yu" userId="d10e3910-663a-4978-a8d2-38f9f8c8adfe" providerId="ADAL" clId="{85C9737D-891D-4CD0-8185-0B4CF351B369}" dt="2022-01-10T22:38:31.502" v="625" actId="478"/>
          <ac:picMkLst>
            <pc:docMk/>
            <pc:sldMk cId="266843535" sldId="300"/>
            <ac:picMk id="10" creationId="{BB6D3F5B-7234-4A38-AC3A-E286F962CBEC}"/>
          </ac:picMkLst>
        </pc:picChg>
      </pc:sldChg>
      <pc:sldChg chg="mod ord modShow">
        <pc:chgData name="WANG Yu" userId="d10e3910-663a-4978-a8d2-38f9f8c8adfe" providerId="ADAL" clId="{85C9737D-891D-4CD0-8185-0B4CF351B369}" dt="2022-01-10T22:36:51.843" v="617" actId="729"/>
        <pc:sldMkLst>
          <pc:docMk/>
          <pc:sldMk cId="1986656728" sldId="311"/>
        </pc:sldMkLst>
      </pc:sldChg>
      <pc:sldChg chg="mod modShow">
        <pc:chgData name="WANG Yu" userId="d10e3910-663a-4978-a8d2-38f9f8c8adfe" providerId="ADAL" clId="{85C9737D-891D-4CD0-8185-0B4CF351B369}" dt="2022-01-10T22:39:14.063" v="632" actId="729"/>
        <pc:sldMkLst>
          <pc:docMk/>
          <pc:sldMk cId="1946381447" sldId="315"/>
        </pc:sldMkLst>
      </pc:sldChg>
      <pc:sldChg chg="addSp modSp new mod">
        <pc:chgData name="WANG Yu" userId="d10e3910-663a-4978-a8d2-38f9f8c8adfe" providerId="ADAL" clId="{85C9737D-891D-4CD0-8185-0B4CF351B369}" dt="2022-01-09T19:02:07.060" v="4" actId="1076"/>
        <pc:sldMkLst>
          <pc:docMk/>
          <pc:sldMk cId="372928988" sldId="316"/>
        </pc:sldMkLst>
        <pc:spChg chg="add mod">
          <ac:chgData name="WANG Yu" userId="d10e3910-663a-4978-a8d2-38f9f8c8adfe" providerId="ADAL" clId="{85C9737D-891D-4CD0-8185-0B4CF351B369}" dt="2022-01-09T19:02:07.060" v="4" actId="1076"/>
          <ac:spMkLst>
            <pc:docMk/>
            <pc:sldMk cId="372928988" sldId="316"/>
            <ac:spMk id="6" creationId="{282A1808-76DC-4F3E-B1C8-BEFC4AB0962B}"/>
          </ac:spMkLst>
        </pc:spChg>
        <pc:picChg chg="add mod">
          <ac:chgData name="WANG Yu" userId="d10e3910-663a-4978-a8d2-38f9f8c8adfe" providerId="ADAL" clId="{85C9737D-891D-4CD0-8185-0B4CF351B369}" dt="2022-01-09T19:01:54.288" v="2" actId="1076"/>
          <ac:picMkLst>
            <pc:docMk/>
            <pc:sldMk cId="372928988" sldId="316"/>
            <ac:picMk id="4" creationId="{478342C7-FDE9-4016-B689-097E7EC9AFEA}"/>
          </ac:picMkLst>
        </pc:picChg>
      </pc:sldChg>
      <pc:sldChg chg="addSp delSp modSp new mod delAnim modAnim addCm modNotesTx">
        <pc:chgData name="WANG Yu" userId="d10e3910-663a-4978-a8d2-38f9f8c8adfe" providerId="ADAL" clId="{85C9737D-891D-4CD0-8185-0B4CF351B369}" dt="2022-01-10T22:36:29.474" v="615"/>
        <pc:sldMkLst>
          <pc:docMk/>
          <pc:sldMk cId="2280927586" sldId="317"/>
        </pc:sldMkLst>
        <pc:spChg chg="mod">
          <ac:chgData name="WANG Yu" userId="d10e3910-663a-4978-a8d2-38f9f8c8adfe" providerId="ADAL" clId="{85C9737D-891D-4CD0-8185-0B4CF351B369}" dt="2022-01-09T19:15:00.153" v="337" actId="33524"/>
          <ac:spMkLst>
            <pc:docMk/>
            <pc:sldMk cId="2280927586" sldId="317"/>
            <ac:spMk id="2" creationId="{D801B419-F424-4189-A433-9280E673D044}"/>
          </ac:spMkLst>
        </pc:spChg>
        <pc:spChg chg="add mod">
          <ac:chgData name="WANG Yu" userId="d10e3910-663a-4978-a8d2-38f9f8c8adfe" providerId="ADAL" clId="{85C9737D-891D-4CD0-8185-0B4CF351B369}" dt="2022-01-10T22:35:37.940" v="612" actId="1076"/>
          <ac:spMkLst>
            <pc:docMk/>
            <pc:sldMk cId="2280927586" sldId="317"/>
            <ac:spMk id="4" creationId="{08CC9011-3EEB-4B5E-8B40-CD0A9AC9A361}"/>
          </ac:spMkLst>
        </pc:spChg>
        <pc:spChg chg="add del mod">
          <ac:chgData name="WANG Yu" userId="d10e3910-663a-4978-a8d2-38f9f8c8adfe" providerId="ADAL" clId="{85C9737D-891D-4CD0-8185-0B4CF351B369}" dt="2022-01-09T19:02:23.734" v="8"/>
          <ac:spMkLst>
            <pc:docMk/>
            <pc:sldMk cId="2280927586" sldId="317"/>
            <ac:spMk id="4" creationId="{BFA0DAF2-D39A-463E-9505-995B8F1AD604}"/>
          </ac:spMkLst>
        </pc:spChg>
        <pc:spChg chg="add del mod">
          <ac:chgData name="WANG Yu" userId="d10e3910-663a-4978-a8d2-38f9f8c8adfe" providerId="ADAL" clId="{85C9737D-891D-4CD0-8185-0B4CF351B369}" dt="2022-01-09T19:05:11.449" v="98" actId="478"/>
          <ac:spMkLst>
            <pc:docMk/>
            <pc:sldMk cId="2280927586" sldId="317"/>
            <ac:spMk id="5" creationId="{790A8AEF-FF3E-47B7-ADC3-7B97C95FE668}"/>
          </ac:spMkLst>
        </pc:spChg>
        <pc:spChg chg="add del mod">
          <ac:chgData name="WANG Yu" userId="d10e3910-663a-4978-a8d2-38f9f8c8adfe" providerId="ADAL" clId="{85C9737D-891D-4CD0-8185-0B4CF351B369}" dt="2022-01-09T19:05:12.430" v="99" actId="478"/>
          <ac:spMkLst>
            <pc:docMk/>
            <pc:sldMk cId="2280927586" sldId="317"/>
            <ac:spMk id="6" creationId="{FECC34C2-2256-4723-8F10-E608F74CE6BC}"/>
          </ac:spMkLst>
        </pc:spChg>
        <pc:spChg chg="add del mod">
          <ac:chgData name="WANG Yu" userId="d10e3910-663a-4978-a8d2-38f9f8c8adfe" providerId="ADAL" clId="{85C9737D-891D-4CD0-8185-0B4CF351B369}" dt="2022-01-09T19:05:15.422" v="102" actId="478"/>
          <ac:spMkLst>
            <pc:docMk/>
            <pc:sldMk cId="2280927586" sldId="317"/>
            <ac:spMk id="7" creationId="{38044B76-61AA-4A7D-9C02-1D0ADF5D19C4}"/>
          </ac:spMkLst>
        </pc:spChg>
        <pc:spChg chg="add del mod">
          <ac:chgData name="WANG Yu" userId="d10e3910-663a-4978-a8d2-38f9f8c8adfe" providerId="ADAL" clId="{85C9737D-891D-4CD0-8185-0B4CF351B369}" dt="2022-01-09T19:05:17.021" v="104" actId="478"/>
          <ac:spMkLst>
            <pc:docMk/>
            <pc:sldMk cId="2280927586" sldId="317"/>
            <ac:spMk id="8" creationId="{1AE23A36-3FEF-4FBF-ABC7-72DA06E6E49F}"/>
          </ac:spMkLst>
        </pc:spChg>
        <pc:spChg chg="add del mod">
          <ac:chgData name="WANG Yu" userId="d10e3910-663a-4978-a8d2-38f9f8c8adfe" providerId="ADAL" clId="{85C9737D-891D-4CD0-8185-0B4CF351B369}" dt="2022-01-09T19:02:42.726" v="13" actId="478"/>
          <ac:spMkLst>
            <pc:docMk/>
            <pc:sldMk cId="2280927586" sldId="317"/>
            <ac:spMk id="12" creationId="{49DB82A6-B633-4587-99BB-9B16733FECC6}"/>
          </ac:spMkLst>
        </pc:spChg>
        <pc:spChg chg="add mod">
          <ac:chgData name="WANG Yu" userId="d10e3910-663a-4978-a8d2-38f9f8c8adfe" providerId="ADAL" clId="{85C9737D-891D-4CD0-8185-0B4CF351B369}" dt="2022-01-09T19:15:45.267" v="361" actId="1076"/>
          <ac:spMkLst>
            <pc:docMk/>
            <pc:sldMk cId="2280927586" sldId="317"/>
            <ac:spMk id="13" creationId="{7CAA2F21-5791-4E7F-BBF3-5D9D7DBC5B81}"/>
          </ac:spMkLst>
        </pc:spChg>
        <pc:spChg chg="add del mod">
          <ac:chgData name="WANG Yu" userId="d10e3910-663a-4978-a8d2-38f9f8c8adfe" providerId="ADAL" clId="{85C9737D-891D-4CD0-8185-0B4CF351B369}" dt="2022-01-09T19:02:46.712" v="17" actId="478"/>
          <ac:spMkLst>
            <pc:docMk/>
            <pc:sldMk cId="2280927586" sldId="317"/>
            <ac:spMk id="14" creationId="{99FEAB58-EC45-4BCF-83F3-EBF158518941}"/>
          </ac:spMkLst>
        </pc:spChg>
        <pc:spChg chg="add del mod">
          <ac:chgData name="WANG Yu" userId="d10e3910-663a-4978-a8d2-38f9f8c8adfe" providerId="ADAL" clId="{85C9737D-891D-4CD0-8185-0B4CF351B369}" dt="2022-01-09T19:02:40.507" v="11" actId="478"/>
          <ac:spMkLst>
            <pc:docMk/>
            <pc:sldMk cId="2280927586" sldId="317"/>
            <ac:spMk id="15" creationId="{45C2A4D2-21FE-4D28-B120-5FC6CE4DC9FC}"/>
          </ac:spMkLst>
        </pc:spChg>
        <pc:spChg chg="add del mod">
          <ac:chgData name="WANG Yu" userId="d10e3910-663a-4978-a8d2-38f9f8c8adfe" providerId="ADAL" clId="{85C9737D-891D-4CD0-8185-0B4CF351B369}" dt="2022-01-09T19:02:45.957" v="16" actId="478"/>
          <ac:spMkLst>
            <pc:docMk/>
            <pc:sldMk cId="2280927586" sldId="317"/>
            <ac:spMk id="16" creationId="{FC6866FB-F021-4BCE-A9F7-D3837BFFDBC7}"/>
          </ac:spMkLst>
        </pc:spChg>
        <pc:spChg chg="add del mod">
          <ac:chgData name="WANG Yu" userId="d10e3910-663a-4978-a8d2-38f9f8c8adfe" providerId="ADAL" clId="{85C9737D-891D-4CD0-8185-0B4CF351B369}" dt="2022-01-09T19:02:39.481" v="10" actId="478"/>
          <ac:spMkLst>
            <pc:docMk/>
            <pc:sldMk cId="2280927586" sldId="317"/>
            <ac:spMk id="17" creationId="{FFD867CC-9CF1-4DD1-B502-F44D324C08EB}"/>
          </ac:spMkLst>
        </pc:spChg>
        <pc:spChg chg="add del mod">
          <ac:chgData name="WANG Yu" userId="d10e3910-663a-4978-a8d2-38f9f8c8adfe" providerId="ADAL" clId="{85C9737D-891D-4CD0-8185-0B4CF351B369}" dt="2022-01-09T19:02:44.870" v="15" actId="478"/>
          <ac:spMkLst>
            <pc:docMk/>
            <pc:sldMk cId="2280927586" sldId="317"/>
            <ac:spMk id="18" creationId="{97FEA66A-5940-4A6D-8953-89670CC6A94D}"/>
          </ac:spMkLst>
        </pc:spChg>
        <pc:spChg chg="add del mod">
          <ac:chgData name="WANG Yu" userId="d10e3910-663a-4978-a8d2-38f9f8c8adfe" providerId="ADAL" clId="{85C9737D-891D-4CD0-8185-0B4CF351B369}" dt="2022-01-09T19:02:43.910" v="14" actId="478"/>
          <ac:spMkLst>
            <pc:docMk/>
            <pc:sldMk cId="2280927586" sldId="317"/>
            <ac:spMk id="19" creationId="{D8EE35FB-A125-4075-B41A-BA5B1CFC3149}"/>
          </ac:spMkLst>
        </pc:spChg>
        <pc:spChg chg="add del mod">
          <ac:chgData name="WANG Yu" userId="d10e3910-663a-4978-a8d2-38f9f8c8adfe" providerId="ADAL" clId="{85C9737D-891D-4CD0-8185-0B4CF351B369}" dt="2022-01-09T19:02:41.732" v="12" actId="478"/>
          <ac:spMkLst>
            <pc:docMk/>
            <pc:sldMk cId="2280927586" sldId="317"/>
            <ac:spMk id="20" creationId="{58238CFD-4D3C-45C3-AE7B-150E31EFC4E8}"/>
          </ac:spMkLst>
        </pc:spChg>
        <pc:spChg chg="add del mod">
          <ac:chgData name="WANG Yu" userId="d10e3910-663a-4978-a8d2-38f9f8c8adfe" providerId="ADAL" clId="{85C9737D-891D-4CD0-8185-0B4CF351B369}" dt="2022-01-09T19:02:52.853" v="18" actId="478"/>
          <ac:spMkLst>
            <pc:docMk/>
            <pc:sldMk cId="2280927586" sldId="317"/>
            <ac:spMk id="21" creationId="{AD1E5E78-105D-4E9A-A2CF-29A704C0919A}"/>
          </ac:spMkLst>
        </pc:spChg>
        <pc:spChg chg="add mod">
          <ac:chgData name="WANG Yu" userId="d10e3910-663a-4978-a8d2-38f9f8c8adfe" providerId="ADAL" clId="{85C9737D-891D-4CD0-8185-0B4CF351B369}" dt="2022-01-09T19:15:45.267" v="361" actId="1076"/>
          <ac:spMkLst>
            <pc:docMk/>
            <pc:sldMk cId="2280927586" sldId="317"/>
            <ac:spMk id="22" creationId="{D817B9D5-A349-4B1F-9696-D030C335AA11}"/>
          </ac:spMkLst>
        </pc:spChg>
        <pc:spChg chg="add mod">
          <ac:chgData name="WANG Yu" userId="d10e3910-663a-4978-a8d2-38f9f8c8adfe" providerId="ADAL" clId="{85C9737D-891D-4CD0-8185-0B4CF351B369}" dt="2022-01-09T19:15:45.267" v="361" actId="1076"/>
          <ac:spMkLst>
            <pc:docMk/>
            <pc:sldMk cId="2280927586" sldId="317"/>
            <ac:spMk id="23" creationId="{6251D9CE-1FD5-4AB4-B47C-7941B5DD20A3}"/>
          </ac:spMkLst>
        </pc:spChg>
        <pc:spChg chg="add del mod">
          <ac:chgData name="WANG Yu" userId="d10e3910-663a-4978-a8d2-38f9f8c8adfe" providerId="ADAL" clId="{85C9737D-891D-4CD0-8185-0B4CF351B369}" dt="2022-01-09T19:04:25.660" v="80"/>
          <ac:spMkLst>
            <pc:docMk/>
            <pc:sldMk cId="2280927586" sldId="317"/>
            <ac:spMk id="24" creationId="{956A8174-16FD-4DBC-B533-2A71B967F378}"/>
          </ac:spMkLst>
        </pc:spChg>
        <pc:spChg chg="add del mod">
          <ac:chgData name="WANG Yu" userId="d10e3910-663a-4978-a8d2-38f9f8c8adfe" providerId="ADAL" clId="{85C9737D-891D-4CD0-8185-0B4CF351B369}" dt="2022-01-09T19:04:34.450" v="86" actId="478"/>
          <ac:spMkLst>
            <pc:docMk/>
            <pc:sldMk cId="2280927586" sldId="317"/>
            <ac:spMk id="25" creationId="{2867F215-FD59-4F1F-8AA4-D26174071394}"/>
          </ac:spMkLst>
        </pc:spChg>
        <pc:spChg chg="add mod">
          <ac:chgData name="WANG Yu" userId="d10e3910-663a-4978-a8d2-38f9f8c8adfe" providerId="ADAL" clId="{85C9737D-891D-4CD0-8185-0B4CF351B369}" dt="2022-01-10T22:34:14.715" v="605" actId="1076"/>
          <ac:spMkLst>
            <pc:docMk/>
            <pc:sldMk cId="2280927586" sldId="317"/>
            <ac:spMk id="26" creationId="{AC3B17BD-BE90-457D-A917-F09950BAB74B}"/>
          </ac:spMkLst>
        </pc:spChg>
        <pc:spChg chg="add mod">
          <ac:chgData name="WANG Yu" userId="d10e3910-663a-4978-a8d2-38f9f8c8adfe" providerId="ADAL" clId="{85C9737D-891D-4CD0-8185-0B4CF351B369}" dt="2022-01-09T19:15:45.267" v="361" actId="1076"/>
          <ac:spMkLst>
            <pc:docMk/>
            <pc:sldMk cId="2280927586" sldId="317"/>
            <ac:spMk id="27" creationId="{44BEBA2A-E178-441D-BEDD-6C347C544970}"/>
          </ac:spMkLst>
        </pc:spChg>
        <pc:spChg chg="add mod">
          <ac:chgData name="WANG Yu" userId="d10e3910-663a-4978-a8d2-38f9f8c8adfe" providerId="ADAL" clId="{85C9737D-891D-4CD0-8185-0B4CF351B369}" dt="2022-01-09T19:15:45.267" v="361" actId="1076"/>
          <ac:spMkLst>
            <pc:docMk/>
            <pc:sldMk cId="2280927586" sldId="317"/>
            <ac:spMk id="28" creationId="{ABA5D035-980A-427F-BE8C-AF1ABC288F0E}"/>
          </ac:spMkLst>
        </pc:spChg>
        <pc:spChg chg="add mod">
          <ac:chgData name="WANG Yu" userId="d10e3910-663a-4978-a8d2-38f9f8c8adfe" providerId="ADAL" clId="{85C9737D-891D-4CD0-8185-0B4CF351B369}" dt="2022-01-10T22:34:19.876" v="606" actId="1076"/>
          <ac:spMkLst>
            <pc:docMk/>
            <pc:sldMk cId="2280927586" sldId="317"/>
            <ac:spMk id="29" creationId="{892FCA04-44CA-4855-82C3-67909DB21D62}"/>
          </ac:spMkLst>
        </pc:spChg>
        <pc:spChg chg="add del mod">
          <ac:chgData name="WANG Yu" userId="d10e3910-663a-4978-a8d2-38f9f8c8adfe" providerId="ADAL" clId="{85C9737D-891D-4CD0-8185-0B4CF351B369}" dt="2022-01-10T22:35:50.294" v="614" actId="478"/>
          <ac:spMkLst>
            <pc:docMk/>
            <pc:sldMk cId="2280927586" sldId="317"/>
            <ac:spMk id="41" creationId="{B2869A4A-5369-4470-B117-C48F3F43A157}"/>
          </ac:spMkLst>
        </pc:spChg>
        <pc:spChg chg="add del mod">
          <ac:chgData name="WANG Yu" userId="d10e3910-663a-4978-a8d2-38f9f8c8adfe" providerId="ADAL" clId="{85C9737D-891D-4CD0-8185-0B4CF351B369}" dt="2022-01-10T22:33:55.352" v="601" actId="478"/>
          <ac:spMkLst>
            <pc:docMk/>
            <pc:sldMk cId="2280927586" sldId="317"/>
            <ac:spMk id="42" creationId="{DDE0F4B6-5F85-4E35-B334-FBCAF59E852D}"/>
          </ac:spMkLst>
        </pc:spChg>
        <pc:cxnChg chg="add del mod">
          <ac:chgData name="WANG Yu" userId="d10e3910-663a-4978-a8d2-38f9f8c8adfe" providerId="ADAL" clId="{85C9737D-891D-4CD0-8185-0B4CF351B369}" dt="2022-01-09T19:05:13.381" v="100" actId="478"/>
          <ac:cxnSpMkLst>
            <pc:docMk/>
            <pc:sldMk cId="2280927586" sldId="317"/>
            <ac:cxnSpMk id="9" creationId="{B0DBA670-976D-40F6-965A-2E0768B471D7}"/>
          </ac:cxnSpMkLst>
        </pc:cxnChg>
        <pc:cxnChg chg="add del mod">
          <ac:chgData name="WANG Yu" userId="d10e3910-663a-4978-a8d2-38f9f8c8adfe" providerId="ADAL" clId="{85C9737D-891D-4CD0-8185-0B4CF351B369}" dt="2022-01-09T19:05:15.844" v="103" actId="478"/>
          <ac:cxnSpMkLst>
            <pc:docMk/>
            <pc:sldMk cId="2280927586" sldId="317"/>
            <ac:cxnSpMk id="10" creationId="{AA41B172-CAF3-48E4-8382-9AACA5D985B9}"/>
          </ac:cxnSpMkLst>
        </pc:cxnChg>
        <pc:cxnChg chg="add del mod">
          <ac:chgData name="WANG Yu" userId="d10e3910-663a-4978-a8d2-38f9f8c8adfe" providerId="ADAL" clId="{85C9737D-891D-4CD0-8185-0B4CF351B369}" dt="2022-01-09T19:05:14.140" v="101" actId="478"/>
          <ac:cxnSpMkLst>
            <pc:docMk/>
            <pc:sldMk cId="2280927586" sldId="317"/>
            <ac:cxnSpMk id="11" creationId="{D5AF77A0-DE03-499E-A923-1FCE4E0A2C3B}"/>
          </ac:cxnSpMkLst>
        </pc:cxnChg>
        <pc:cxnChg chg="add mod">
          <ac:chgData name="WANG Yu" userId="d10e3910-663a-4978-a8d2-38f9f8c8adfe" providerId="ADAL" clId="{85C9737D-891D-4CD0-8185-0B4CF351B369}" dt="2022-01-09T19:15:45.267" v="361" actId="1076"/>
          <ac:cxnSpMkLst>
            <pc:docMk/>
            <pc:sldMk cId="2280927586" sldId="317"/>
            <ac:cxnSpMk id="31" creationId="{D7E517DD-1434-4AFA-8CF9-433F76E5EB95}"/>
          </ac:cxnSpMkLst>
        </pc:cxnChg>
        <pc:cxnChg chg="add mod">
          <ac:chgData name="WANG Yu" userId="d10e3910-663a-4978-a8d2-38f9f8c8adfe" providerId="ADAL" clId="{85C9737D-891D-4CD0-8185-0B4CF351B369}" dt="2022-01-09T19:15:45.267" v="361" actId="1076"/>
          <ac:cxnSpMkLst>
            <pc:docMk/>
            <pc:sldMk cId="2280927586" sldId="317"/>
            <ac:cxnSpMk id="34" creationId="{4CA88897-31F8-4376-BFD1-7DA3D8301448}"/>
          </ac:cxnSpMkLst>
        </pc:cxnChg>
        <pc:cxnChg chg="add mod">
          <ac:chgData name="WANG Yu" userId="d10e3910-663a-4978-a8d2-38f9f8c8adfe" providerId="ADAL" clId="{85C9737D-891D-4CD0-8185-0B4CF351B369}" dt="2022-01-09T19:15:45.267" v="361" actId="1076"/>
          <ac:cxnSpMkLst>
            <pc:docMk/>
            <pc:sldMk cId="2280927586" sldId="317"/>
            <ac:cxnSpMk id="35" creationId="{0E8E9355-84B8-40F6-A8FA-76E69266A6B4}"/>
          </ac:cxnSpMkLst>
        </pc:cxnChg>
      </pc:sldChg>
      <pc:sldChg chg="modSp new mod">
        <pc:chgData name="WANG Yu" userId="d10e3910-663a-4978-a8d2-38f9f8c8adfe" providerId="ADAL" clId="{85C9737D-891D-4CD0-8185-0B4CF351B369}" dt="2022-01-10T22:44:38.289" v="1025" actId="20577"/>
        <pc:sldMkLst>
          <pc:docMk/>
          <pc:sldMk cId="3850662717" sldId="318"/>
        </pc:sldMkLst>
        <pc:spChg chg="mod">
          <ac:chgData name="WANG Yu" userId="d10e3910-663a-4978-a8d2-38f9f8c8adfe" providerId="ADAL" clId="{85C9737D-891D-4CD0-8185-0B4CF351B369}" dt="2022-01-10T22:44:38.289" v="1025" actId="20577"/>
          <ac:spMkLst>
            <pc:docMk/>
            <pc:sldMk cId="3850662717" sldId="318"/>
            <ac:spMk id="2" creationId="{BE441A04-1A9D-482E-9330-E21B50DC49BF}"/>
          </ac:spMkLst>
        </pc:spChg>
      </pc:sldChg>
      <pc:sldChg chg="addSp delSp modSp new mod">
        <pc:chgData name="WANG Yu" userId="d10e3910-663a-4978-a8d2-38f9f8c8adfe" providerId="ADAL" clId="{85C9737D-891D-4CD0-8185-0B4CF351B369}" dt="2022-01-10T22:09:35.415" v="542" actId="1076"/>
        <pc:sldMkLst>
          <pc:docMk/>
          <pc:sldMk cId="2172954260" sldId="319"/>
        </pc:sldMkLst>
        <pc:spChg chg="add del mod">
          <ac:chgData name="WANG Yu" userId="d10e3910-663a-4978-a8d2-38f9f8c8adfe" providerId="ADAL" clId="{85C9737D-891D-4CD0-8185-0B4CF351B369}" dt="2022-01-10T21:44:01.811" v="492" actId="478"/>
          <ac:spMkLst>
            <pc:docMk/>
            <pc:sldMk cId="2172954260" sldId="319"/>
            <ac:spMk id="16" creationId="{D85F2BF4-03A9-436B-91F6-856684418F6E}"/>
          </ac:spMkLst>
        </pc:spChg>
        <pc:spChg chg="add del mod">
          <ac:chgData name="WANG Yu" userId="d10e3910-663a-4978-a8d2-38f9f8c8adfe" providerId="ADAL" clId="{85C9737D-891D-4CD0-8185-0B4CF351B369}" dt="2022-01-10T21:44:01.811" v="492" actId="478"/>
          <ac:spMkLst>
            <pc:docMk/>
            <pc:sldMk cId="2172954260" sldId="319"/>
            <ac:spMk id="17" creationId="{33F4B2CD-1394-4179-B817-610C777C2B2C}"/>
          </ac:spMkLst>
        </pc:spChg>
        <pc:picChg chg="add del mod">
          <ac:chgData name="WANG Yu" userId="d10e3910-663a-4978-a8d2-38f9f8c8adfe" providerId="ADAL" clId="{85C9737D-891D-4CD0-8185-0B4CF351B369}" dt="2022-01-10T21:43:59.458" v="491" actId="478"/>
          <ac:picMkLst>
            <pc:docMk/>
            <pc:sldMk cId="2172954260" sldId="319"/>
            <ac:picMk id="4" creationId="{98A75D10-8738-449A-8107-5D987F83468A}"/>
          </ac:picMkLst>
        </pc:picChg>
        <pc:picChg chg="add mod">
          <ac:chgData name="WANG Yu" userId="d10e3910-663a-4978-a8d2-38f9f8c8adfe" providerId="ADAL" clId="{85C9737D-891D-4CD0-8185-0B4CF351B369}" dt="2022-01-10T21:50:15.640" v="529" actId="1076"/>
          <ac:picMkLst>
            <pc:docMk/>
            <pc:sldMk cId="2172954260" sldId="319"/>
            <ac:picMk id="18" creationId="{36DC2E4F-CF71-4465-8993-2B6575410083}"/>
          </ac:picMkLst>
        </pc:picChg>
        <pc:picChg chg="add mod">
          <ac:chgData name="WANG Yu" userId="d10e3910-663a-4978-a8d2-38f9f8c8adfe" providerId="ADAL" clId="{85C9737D-891D-4CD0-8185-0B4CF351B369}" dt="2022-01-10T21:50:21.175" v="531" actId="1076"/>
          <ac:picMkLst>
            <pc:docMk/>
            <pc:sldMk cId="2172954260" sldId="319"/>
            <ac:picMk id="20" creationId="{E626B575-05DC-4211-8778-118446374B4F}"/>
          </ac:picMkLst>
        </pc:picChg>
        <pc:picChg chg="add mod">
          <ac:chgData name="WANG Yu" userId="d10e3910-663a-4978-a8d2-38f9f8c8adfe" providerId="ADAL" clId="{85C9737D-891D-4CD0-8185-0B4CF351B369}" dt="2022-01-10T21:50:30.745" v="534" actId="1076"/>
          <ac:picMkLst>
            <pc:docMk/>
            <pc:sldMk cId="2172954260" sldId="319"/>
            <ac:picMk id="22" creationId="{89B81356-7A87-40B5-9CAA-16B9CF261DF9}"/>
          </ac:picMkLst>
        </pc:picChg>
        <pc:picChg chg="add del mod">
          <ac:chgData name="WANG Yu" userId="d10e3910-663a-4978-a8d2-38f9f8c8adfe" providerId="ADAL" clId="{85C9737D-891D-4CD0-8185-0B4CF351B369}" dt="2022-01-10T22:09:26.291" v="537" actId="478"/>
          <ac:picMkLst>
            <pc:docMk/>
            <pc:sldMk cId="2172954260" sldId="319"/>
            <ac:picMk id="24" creationId="{4CA41B0B-DF7A-4FC7-B83C-281207151EC0}"/>
          </ac:picMkLst>
        </pc:picChg>
        <pc:picChg chg="add mod">
          <ac:chgData name="WANG Yu" userId="d10e3910-663a-4978-a8d2-38f9f8c8adfe" providerId="ADAL" clId="{85C9737D-891D-4CD0-8185-0B4CF351B369}" dt="2022-01-10T22:09:35.415" v="542" actId="1076"/>
          <ac:picMkLst>
            <pc:docMk/>
            <pc:sldMk cId="2172954260" sldId="319"/>
            <ac:picMk id="26" creationId="{7510096C-BCFA-483E-A013-0DA1DE6C14AD}"/>
          </ac:picMkLst>
        </pc:picChg>
        <pc:cxnChg chg="add del mod">
          <ac:chgData name="WANG Yu" userId="d10e3910-663a-4978-a8d2-38f9f8c8adfe" providerId="ADAL" clId="{85C9737D-891D-4CD0-8185-0B4CF351B369}" dt="2022-01-10T21:44:01.811" v="492" actId="478"/>
          <ac:cxnSpMkLst>
            <pc:docMk/>
            <pc:sldMk cId="2172954260" sldId="319"/>
            <ac:cxnSpMk id="6" creationId="{0DC2455D-FC61-45EE-9000-8AF51DB309ED}"/>
          </ac:cxnSpMkLst>
        </pc:cxnChg>
        <pc:cxnChg chg="add del mod">
          <ac:chgData name="WANG Yu" userId="d10e3910-663a-4978-a8d2-38f9f8c8adfe" providerId="ADAL" clId="{85C9737D-891D-4CD0-8185-0B4CF351B369}" dt="2022-01-10T21:44:01.811" v="492" actId="478"/>
          <ac:cxnSpMkLst>
            <pc:docMk/>
            <pc:sldMk cId="2172954260" sldId="319"/>
            <ac:cxnSpMk id="8" creationId="{E8039121-73B3-4880-98C4-CF5080B4C53C}"/>
          </ac:cxnSpMkLst>
        </pc:cxnChg>
        <pc:cxnChg chg="add del mod">
          <ac:chgData name="WANG Yu" userId="d10e3910-663a-4978-a8d2-38f9f8c8adfe" providerId="ADAL" clId="{85C9737D-891D-4CD0-8185-0B4CF351B369}" dt="2022-01-10T21:44:01.811" v="492" actId="478"/>
          <ac:cxnSpMkLst>
            <pc:docMk/>
            <pc:sldMk cId="2172954260" sldId="319"/>
            <ac:cxnSpMk id="14" creationId="{EAD8C6A6-5EC6-45EE-B5ED-7A3A1BB7FDBA}"/>
          </ac:cxnSpMkLst>
        </pc:cxnChg>
      </pc:sldChg>
      <pc:sldChg chg="addSp delSp modSp new mod">
        <pc:chgData name="WANG Yu" userId="d10e3910-663a-4978-a8d2-38f9f8c8adfe" providerId="ADAL" clId="{85C9737D-891D-4CD0-8185-0B4CF351B369}" dt="2022-01-10T22:44:09.635" v="1016" actId="20577"/>
        <pc:sldMkLst>
          <pc:docMk/>
          <pc:sldMk cId="1109650041" sldId="320"/>
        </pc:sldMkLst>
        <pc:spChg chg="mod">
          <ac:chgData name="WANG Yu" userId="d10e3910-663a-4978-a8d2-38f9f8c8adfe" providerId="ADAL" clId="{85C9737D-891D-4CD0-8185-0B4CF351B369}" dt="2022-01-10T22:44:09.635" v="1016" actId="20577"/>
          <ac:spMkLst>
            <pc:docMk/>
            <pc:sldMk cId="1109650041" sldId="320"/>
            <ac:spMk id="2" creationId="{307BF481-07CB-4801-AD60-9C5C51F127A3}"/>
          </ac:spMkLst>
        </pc:spChg>
        <pc:spChg chg="add del">
          <ac:chgData name="WANG Yu" userId="d10e3910-663a-4978-a8d2-38f9f8c8adfe" providerId="ADAL" clId="{85C9737D-891D-4CD0-8185-0B4CF351B369}" dt="2022-01-10T21:33:21.957" v="465" actId="478"/>
          <ac:spMkLst>
            <pc:docMk/>
            <pc:sldMk cId="1109650041" sldId="320"/>
            <ac:spMk id="7" creationId="{74B71B84-A745-4FC0-A186-7ED5E97C1FD5}"/>
          </ac:spMkLst>
        </pc:spChg>
        <pc:spChg chg="add del mod">
          <ac:chgData name="WANG Yu" userId="d10e3910-663a-4978-a8d2-38f9f8c8adfe" providerId="ADAL" clId="{85C9737D-891D-4CD0-8185-0B4CF351B369}" dt="2022-01-10T21:39:56.713" v="488" actId="478"/>
          <ac:spMkLst>
            <pc:docMk/>
            <pc:sldMk cId="1109650041" sldId="320"/>
            <ac:spMk id="8" creationId="{C1055A31-9065-4EBD-8DCC-3E9B4BFD5479}"/>
          </ac:spMkLst>
        </pc:spChg>
        <pc:spChg chg="add del mod">
          <ac:chgData name="WANG Yu" userId="d10e3910-663a-4978-a8d2-38f9f8c8adfe" providerId="ADAL" clId="{85C9737D-891D-4CD0-8185-0B4CF351B369}" dt="2022-01-10T21:39:55.545" v="487" actId="478"/>
          <ac:spMkLst>
            <pc:docMk/>
            <pc:sldMk cId="1109650041" sldId="320"/>
            <ac:spMk id="9" creationId="{ED29E44B-5FFD-49EA-9F92-EEDBF2463873}"/>
          </ac:spMkLst>
        </pc:spChg>
        <pc:picChg chg="add del mod">
          <ac:chgData name="WANG Yu" userId="d10e3910-663a-4978-a8d2-38f9f8c8adfe" providerId="ADAL" clId="{85C9737D-891D-4CD0-8185-0B4CF351B369}" dt="2022-01-10T21:26:02.437" v="445" actId="478"/>
          <ac:picMkLst>
            <pc:docMk/>
            <pc:sldMk cId="1109650041" sldId="320"/>
            <ac:picMk id="4" creationId="{BC7596C9-32EC-42B3-A368-50AA36120940}"/>
          </ac:picMkLst>
        </pc:picChg>
        <pc:picChg chg="add del mod">
          <ac:chgData name="WANG Yu" userId="d10e3910-663a-4978-a8d2-38f9f8c8adfe" providerId="ADAL" clId="{85C9737D-891D-4CD0-8185-0B4CF351B369}" dt="2022-01-10T21:32:51.753" v="462" actId="478"/>
          <ac:picMkLst>
            <pc:docMk/>
            <pc:sldMk cId="1109650041" sldId="320"/>
            <ac:picMk id="5" creationId="{B6B8EB33-7692-42BD-BF97-A23924CF904F}"/>
          </ac:picMkLst>
        </pc:picChg>
        <pc:picChg chg="add mod">
          <ac:chgData name="WANG Yu" userId="d10e3910-663a-4978-a8d2-38f9f8c8adfe" providerId="ADAL" clId="{85C9737D-891D-4CD0-8185-0B4CF351B369}" dt="2022-01-10T21:32:53.810" v="463" actId="1076"/>
          <ac:picMkLst>
            <pc:docMk/>
            <pc:sldMk cId="1109650041" sldId="320"/>
            <ac:picMk id="6" creationId="{545D99B4-13FB-4569-9C54-002778AAD3E8}"/>
          </ac:picMkLst>
        </pc:picChg>
      </pc:sldChg>
      <pc:sldChg chg="addSp modSp new mod">
        <pc:chgData name="WANG Yu" userId="d10e3910-663a-4978-a8d2-38f9f8c8adfe" providerId="ADAL" clId="{85C9737D-891D-4CD0-8185-0B4CF351B369}" dt="2022-01-10T22:14:02.815" v="556" actId="1076"/>
        <pc:sldMkLst>
          <pc:docMk/>
          <pc:sldMk cId="3159718003" sldId="321"/>
        </pc:sldMkLst>
        <pc:picChg chg="add mod">
          <ac:chgData name="WANG Yu" userId="d10e3910-663a-4978-a8d2-38f9f8c8adfe" providerId="ADAL" clId="{85C9737D-891D-4CD0-8185-0B4CF351B369}" dt="2022-01-10T22:14:01.400" v="555" actId="1076"/>
          <ac:picMkLst>
            <pc:docMk/>
            <pc:sldMk cId="3159718003" sldId="321"/>
            <ac:picMk id="5" creationId="{493B0DB2-B24D-4742-9901-E4C4D4CD12E7}"/>
          </ac:picMkLst>
        </pc:picChg>
        <pc:picChg chg="add mod">
          <ac:chgData name="WANG Yu" userId="d10e3910-663a-4978-a8d2-38f9f8c8adfe" providerId="ADAL" clId="{85C9737D-891D-4CD0-8185-0B4CF351B369}" dt="2022-01-10T22:14:02.815" v="556" actId="1076"/>
          <ac:picMkLst>
            <pc:docMk/>
            <pc:sldMk cId="3159718003" sldId="321"/>
            <ac:picMk id="6" creationId="{DBA6F0E3-DE64-40F3-B1B7-84870EF9B6D9}"/>
          </ac:picMkLst>
        </pc:picChg>
      </pc:sldChg>
      <pc:sldChg chg="addSp modSp new mod">
        <pc:chgData name="WANG Yu" userId="d10e3910-663a-4978-a8d2-38f9f8c8adfe" providerId="ADAL" clId="{85C9737D-891D-4CD0-8185-0B4CF351B369}" dt="2022-01-10T22:42:38.617" v="940"/>
        <pc:sldMkLst>
          <pc:docMk/>
          <pc:sldMk cId="1846819522" sldId="322"/>
        </pc:sldMkLst>
        <pc:spChg chg="mod">
          <ac:chgData name="WANG Yu" userId="d10e3910-663a-4978-a8d2-38f9f8c8adfe" providerId="ADAL" clId="{85C9737D-891D-4CD0-8185-0B4CF351B369}" dt="2022-01-10T22:40:28.303" v="659" actId="58"/>
          <ac:spMkLst>
            <pc:docMk/>
            <pc:sldMk cId="1846819522" sldId="322"/>
            <ac:spMk id="2" creationId="{A4AEA43E-0FA9-4BBC-9F30-532E6364C0C9}"/>
          </ac:spMkLst>
        </pc:spChg>
        <pc:spChg chg="add mod">
          <ac:chgData name="WANG Yu" userId="d10e3910-663a-4978-a8d2-38f9f8c8adfe" providerId="ADAL" clId="{85C9737D-891D-4CD0-8185-0B4CF351B369}" dt="2022-01-10T22:41:16.501" v="742"/>
          <ac:spMkLst>
            <pc:docMk/>
            <pc:sldMk cId="1846819522" sldId="322"/>
            <ac:spMk id="4" creationId="{C75AE4E2-E355-4117-8AB8-481CA1457CD2}"/>
          </ac:spMkLst>
        </pc:spChg>
        <pc:spChg chg="add mod">
          <ac:chgData name="WANG Yu" userId="d10e3910-663a-4978-a8d2-38f9f8c8adfe" providerId="ADAL" clId="{85C9737D-891D-4CD0-8185-0B4CF351B369}" dt="2022-01-10T22:42:38.617" v="940"/>
          <ac:spMkLst>
            <pc:docMk/>
            <pc:sldMk cId="1846819522" sldId="322"/>
            <ac:spMk id="5" creationId="{41618637-0219-4115-8256-9EA75FD2BE17}"/>
          </ac:spMkLst>
        </pc:spChg>
      </pc:sldChg>
      <pc:sldChg chg="addSp delSp modSp add mod">
        <pc:chgData name="WANG Yu" userId="d10e3910-663a-4978-a8d2-38f9f8c8adfe" providerId="ADAL" clId="{85C9737D-891D-4CD0-8185-0B4CF351B369}" dt="2022-01-10T22:42:44.263" v="942"/>
        <pc:sldMkLst>
          <pc:docMk/>
          <pc:sldMk cId="1083611984" sldId="323"/>
        </pc:sldMkLst>
        <pc:spChg chg="mod">
          <ac:chgData name="WANG Yu" userId="d10e3910-663a-4978-a8d2-38f9f8c8adfe" providerId="ADAL" clId="{85C9737D-891D-4CD0-8185-0B4CF351B369}" dt="2022-01-10T22:40:34.287" v="660" actId="58"/>
          <ac:spMkLst>
            <pc:docMk/>
            <pc:sldMk cId="1083611984" sldId="323"/>
            <ac:spMk id="2" creationId="{A4AEA43E-0FA9-4BBC-9F30-532E6364C0C9}"/>
          </ac:spMkLst>
        </pc:spChg>
        <pc:spChg chg="add mod">
          <ac:chgData name="WANG Yu" userId="d10e3910-663a-4978-a8d2-38f9f8c8adfe" providerId="ADAL" clId="{85C9737D-891D-4CD0-8185-0B4CF351B369}" dt="2022-01-10T22:41:49.306" v="743"/>
          <ac:spMkLst>
            <pc:docMk/>
            <pc:sldMk cId="1083611984" sldId="323"/>
            <ac:spMk id="4" creationId="{27BD1846-0A37-40EC-AF4C-32E047ABFD97}"/>
          </ac:spMkLst>
        </pc:spChg>
        <pc:spChg chg="add del mod">
          <ac:chgData name="WANG Yu" userId="d10e3910-663a-4978-a8d2-38f9f8c8adfe" providerId="ADAL" clId="{85C9737D-891D-4CD0-8185-0B4CF351B369}" dt="2022-01-10T22:42:43.650" v="941" actId="478"/>
          <ac:spMkLst>
            <pc:docMk/>
            <pc:sldMk cId="1083611984" sldId="323"/>
            <ac:spMk id="5" creationId="{702D282C-F479-40C2-A969-C694ED5034F6}"/>
          </ac:spMkLst>
        </pc:spChg>
        <pc:spChg chg="add mod">
          <ac:chgData name="WANG Yu" userId="d10e3910-663a-4978-a8d2-38f9f8c8adfe" providerId="ADAL" clId="{85C9737D-891D-4CD0-8185-0B4CF351B369}" dt="2022-01-10T22:42:44.263" v="942"/>
          <ac:spMkLst>
            <pc:docMk/>
            <pc:sldMk cId="1083611984" sldId="323"/>
            <ac:spMk id="6" creationId="{0FCDBDC5-68B2-44E3-8AD4-D3E235837FF8}"/>
          </ac:spMkLst>
        </pc:spChg>
      </pc:sldChg>
    </pc:docChg>
  </pc:docChgLst>
  <pc:docChgLst>
    <pc:chgData name="Yu WANG" userId="d10e3910-663a-4978-a8d2-38f9f8c8adfe" providerId="ADAL" clId="{94780BFF-603C-45A6-86C5-7211B3659B06}"/>
    <pc:docChg chg="undo custSel addSld delSld modSld sldOrd modSection">
      <pc:chgData name="Yu WANG" userId="d10e3910-663a-4978-a8d2-38f9f8c8adfe" providerId="ADAL" clId="{94780BFF-603C-45A6-86C5-7211B3659B06}" dt="2021-06-15T06:04:45.156" v="4368" actId="20577"/>
      <pc:docMkLst>
        <pc:docMk/>
      </pc:docMkLst>
      <pc:sldChg chg="modSp mod">
        <pc:chgData name="Yu WANG" userId="d10e3910-663a-4978-a8d2-38f9f8c8adfe" providerId="ADAL" clId="{94780BFF-603C-45A6-86C5-7211B3659B06}" dt="2021-06-15T05:49:09.926" v="4351" actId="20577"/>
        <pc:sldMkLst>
          <pc:docMk/>
          <pc:sldMk cId="2556532213" sldId="256"/>
        </pc:sldMkLst>
        <pc:spChg chg="mod">
          <ac:chgData name="Yu WANG" userId="d10e3910-663a-4978-a8d2-38f9f8c8adfe" providerId="ADAL" clId="{94780BFF-603C-45A6-86C5-7211B3659B06}" dt="2021-06-15T05:49:09.926" v="4351" actId="20577"/>
          <ac:spMkLst>
            <pc:docMk/>
            <pc:sldMk cId="2556532213" sldId="256"/>
            <ac:spMk id="2" creationId="{468CACA1-D708-4D1A-8FA0-C040C8FBDEC6}"/>
          </ac:spMkLst>
        </pc:spChg>
        <pc:spChg chg="mod">
          <ac:chgData name="Yu WANG" userId="d10e3910-663a-4978-a8d2-38f9f8c8adfe" providerId="ADAL" clId="{94780BFF-603C-45A6-86C5-7211B3659B06}" dt="2021-06-11T11:24:34.283" v="22" actId="20577"/>
          <ac:spMkLst>
            <pc:docMk/>
            <pc:sldMk cId="2556532213" sldId="256"/>
            <ac:spMk id="3" creationId="{C0D0126D-DE1B-431E-A4E2-990D434F4C0E}"/>
          </ac:spMkLst>
        </pc:spChg>
      </pc:sldChg>
      <pc:sldChg chg="del">
        <pc:chgData name="Yu WANG" userId="d10e3910-663a-4978-a8d2-38f9f8c8adfe" providerId="ADAL" clId="{94780BFF-603C-45A6-86C5-7211B3659B06}" dt="2021-06-11T11:25:08.503" v="23" actId="47"/>
        <pc:sldMkLst>
          <pc:docMk/>
          <pc:sldMk cId="3298309746" sldId="258"/>
        </pc:sldMkLst>
      </pc:sldChg>
      <pc:sldChg chg="modSp mod ord modShow">
        <pc:chgData name="Yu WANG" userId="d10e3910-663a-4978-a8d2-38f9f8c8adfe" providerId="ADAL" clId="{94780BFF-603C-45A6-86C5-7211B3659B06}" dt="2021-06-15T05:45:22.686" v="4244" actId="729"/>
        <pc:sldMkLst>
          <pc:docMk/>
          <pc:sldMk cId="1858938273" sldId="259"/>
        </pc:sldMkLst>
        <pc:spChg chg="mod">
          <ac:chgData name="Yu WANG" userId="d10e3910-663a-4978-a8d2-38f9f8c8adfe" providerId="ADAL" clId="{94780BFF-603C-45A6-86C5-7211B3659B06}" dt="2021-06-11T11:27:55.642" v="54" actId="20577"/>
          <ac:spMkLst>
            <pc:docMk/>
            <pc:sldMk cId="1858938273" sldId="259"/>
            <ac:spMk id="2" creationId="{1EE32748-CEA8-E04A-914C-C46BC90C8238}"/>
          </ac:spMkLst>
        </pc:spChg>
      </pc:sldChg>
      <pc:sldChg chg="delSp del mod">
        <pc:chgData name="Yu WANG" userId="d10e3910-663a-4978-a8d2-38f9f8c8adfe" providerId="ADAL" clId="{94780BFF-603C-45A6-86C5-7211B3659B06}" dt="2021-06-15T05:47:25.040" v="4328" actId="47"/>
        <pc:sldMkLst>
          <pc:docMk/>
          <pc:sldMk cId="2568355552" sldId="260"/>
        </pc:sldMkLst>
        <pc:spChg chg="del">
          <ac:chgData name="Yu WANG" userId="d10e3910-663a-4978-a8d2-38f9f8c8adfe" providerId="ADAL" clId="{94780BFF-603C-45A6-86C5-7211B3659B06}" dt="2021-06-11T11:27:44.781" v="37" actId="478"/>
          <ac:spMkLst>
            <pc:docMk/>
            <pc:sldMk cId="2568355552" sldId="260"/>
            <ac:spMk id="3" creationId="{E4C113D9-E76E-4482-AB21-79CE4E43562C}"/>
          </ac:spMkLst>
        </pc:spChg>
        <pc:picChg chg="del">
          <ac:chgData name="Yu WANG" userId="d10e3910-663a-4978-a8d2-38f9f8c8adfe" providerId="ADAL" clId="{94780BFF-603C-45A6-86C5-7211B3659B06}" dt="2021-06-15T05:47:14.375" v="4315" actId="21"/>
          <ac:picMkLst>
            <pc:docMk/>
            <pc:sldMk cId="2568355552" sldId="260"/>
            <ac:picMk id="5" creationId="{C5E119EA-A153-40F8-985B-E26D65D4AF06}"/>
          </ac:picMkLst>
        </pc:picChg>
      </pc:sldChg>
      <pc:sldChg chg="addSp delSp modSp new mod">
        <pc:chgData name="Yu WANG" userId="d10e3910-663a-4978-a8d2-38f9f8c8adfe" providerId="ADAL" clId="{94780BFF-603C-45A6-86C5-7211B3659B06}" dt="2021-06-14T20:18:31.242" v="1773"/>
        <pc:sldMkLst>
          <pc:docMk/>
          <pc:sldMk cId="3805445278" sldId="261"/>
        </pc:sldMkLst>
        <pc:spChg chg="mod">
          <ac:chgData name="Yu WANG" userId="d10e3910-663a-4978-a8d2-38f9f8c8adfe" providerId="ADAL" clId="{94780BFF-603C-45A6-86C5-7211B3659B06}" dt="2021-06-11T11:25:17.901" v="36" actId="20577"/>
          <ac:spMkLst>
            <pc:docMk/>
            <pc:sldMk cId="3805445278" sldId="261"/>
            <ac:spMk id="2" creationId="{E2954045-86FC-48E4-B014-46E4050B7A91}"/>
          </ac:spMkLst>
        </pc:spChg>
        <pc:spChg chg="add mod">
          <ac:chgData name="Yu WANG" userId="d10e3910-663a-4978-a8d2-38f9f8c8adfe" providerId="ADAL" clId="{94780BFF-603C-45A6-86C5-7211B3659B06}" dt="2021-06-14T13:53:18.460" v="1628" actId="1076"/>
          <ac:spMkLst>
            <pc:docMk/>
            <pc:sldMk cId="3805445278" sldId="261"/>
            <ac:spMk id="5" creationId="{37953655-6ECD-4E6F-88C8-E2DF0ACAB5D0}"/>
          </ac:spMkLst>
        </pc:spChg>
        <pc:spChg chg="add mod">
          <ac:chgData name="Yu WANG" userId="d10e3910-663a-4978-a8d2-38f9f8c8adfe" providerId="ADAL" clId="{94780BFF-603C-45A6-86C5-7211B3659B06}" dt="2021-06-14T20:00:46.091" v="1749" actId="1076"/>
          <ac:spMkLst>
            <pc:docMk/>
            <pc:sldMk cId="3805445278" sldId="261"/>
            <ac:spMk id="6" creationId="{DA200BB5-1ED9-4EA8-B829-9BEB70E58E6F}"/>
          </ac:spMkLst>
        </pc:spChg>
        <pc:spChg chg="add mod">
          <ac:chgData name="Yu WANG" userId="d10e3910-663a-4978-a8d2-38f9f8c8adfe" providerId="ADAL" clId="{94780BFF-603C-45A6-86C5-7211B3659B06}" dt="2021-06-14T20:00:53.410" v="1750" actId="1076"/>
          <ac:spMkLst>
            <pc:docMk/>
            <pc:sldMk cId="3805445278" sldId="261"/>
            <ac:spMk id="8" creationId="{5422C5A5-353D-4E3E-96C7-4CED19D693E5}"/>
          </ac:spMkLst>
        </pc:spChg>
        <pc:spChg chg="add mod">
          <ac:chgData name="Yu WANG" userId="d10e3910-663a-4978-a8d2-38f9f8c8adfe" providerId="ADAL" clId="{94780BFF-603C-45A6-86C5-7211B3659B06}" dt="2021-06-14T20:00:59.178" v="1751" actId="1076"/>
          <ac:spMkLst>
            <pc:docMk/>
            <pc:sldMk cId="3805445278" sldId="261"/>
            <ac:spMk id="9" creationId="{AEA86389-DF87-4CE8-8582-2845447F2730}"/>
          </ac:spMkLst>
        </pc:spChg>
        <pc:spChg chg="add mod">
          <ac:chgData name="Yu WANG" userId="d10e3910-663a-4978-a8d2-38f9f8c8adfe" providerId="ADAL" clId="{94780BFF-603C-45A6-86C5-7211B3659B06}" dt="2021-06-14T20:01:02.874" v="1752" actId="1076"/>
          <ac:spMkLst>
            <pc:docMk/>
            <pc:sldMk cId="3805445278" sldId="261"/>
            <ac:spMk id="10" creationId="{6CF301E4-5260-47E5-8DCF-CA0C16D281B7}"/>
          </ac:spMkLst>
        </pc:spChg>
        <pc:spChg chg="add mod">
          <ac:chgData name="Yu WANG" userId="d10e3910-663a-4978-a8d2-38f9f8c8adfe" providerId="ADAL" clId="{94780BFF-603C-45A6-86C5-7211B3659B06}" dt="2021-06-14T20:18:21.034" v="1772" actId="1076"/>
          <ac:spMkLst>
            <pc:docMk/>
            <pc:sldMk cId="3805445278" sldId="261"/>
            <ac:spMk id="12" creationId="{AB28FBFC-127A-4C74-8D7A-87CC419DE8EB}"/>
          </ac:spMkLst>
        </pc:spChg>
        <pc:spChg chg="add mod">
          <ac:chgData name="Yu WANG" userId="d10e3910-663a-4978-a8d2-38f9f8c8adfe" providerId="ADAL" clId="{94780BFF-603C-45A6-86C5-7211B3659B06}" dt="2021-06-14T20:18:31.242" v="1773"/>
          <ac:spMkLst>
            <pc:docMk/>
            <pc:sldMk cId="3805445278" sldId="261"/>
            <ac:spMk id="13" creationId="{59550A9D-6326-487D-8E57-82125D7C4F30}"/>
          </ac:spMkLst>
        </pc:spChg>
        <pc:picChg chg="add del">
          <ac:chgData name="Yu WANG" userId="d10e3910-663a-4978-a8d2-38f9f8c8adfe" providerId="ADAL" clId="{94780BFF-603C-45A6-86C5-7211B3659B06}" dt="2021-06-11T12:17:36.827" v="58" actId="478"/>
          <ac:picMkLst>
            <pc:docMk/>
            <pc:sldMk cId="3805445278" sldId="261"/>
            <ac:picMk id="5" creationId="{C77F278B-4E3C-4F15-886A-5E69B92485D3}"/>
          </ac:picMkLst>
        </pc:picChg>
        <pc:picChg chg="add mod">
          <ac:chgData name="Yu WANG" userId="d10e3910-663a-4978-a8d2-38f9f8c8adfe" providerId="ADAL" clId="{94780BFF-603C-45A6-86C5-7211B3659B06}" dt="2021-06-14T20:17:35.266" v="1753" actId="1076"/>
          <ac:picMkLst>
            <pc:docMk/>
            <pc:sldMk cId="3805445278" sldId="261"/>
            <ac:picMk id="7" creationId="{25A0D28C-6DBA-4165-B3F7-18126451C5D2}"/>
          </ac:picMkLst>
        </pc:picChg>
      </pc:sldChg>
      <pc:sldChg chg="del">
        <pc:chgData name="Yu WANG" userId="d10e3910-663a-4978-a8d2-38f9f8c8adfe" providerId="ADAL" clId="{94780BFF-603C-45A6-86C5-7211B3659B06}" dt="2021-06-11T11:25:09.541" v="24" actId="47"/>
        <pc:sldMkLst>
          <pc:docMk/>
          <pc:sldMk cId="959313037" sldId="262"/>
        </pc:sldMkLst>
      </pc:sldChg>
      <pc:sldChg chg="addSp delSp modSp new mod">
        <pc:chgData name="Yu WANG" userId="d10e3910-663a-4978-a8d2-38f9f8c8adfe" providerId="ADAL" clId="{94780BFF-603C-45A6-86C5-7211B3659B06}" dt="2021-06-15T00:57:18.947" v="2805" actId="1076"/>
        <pc:sldMkLst>
          <pc:docMk/>
          <pc:sldMk cId="2356744277" sldId="262"/>
        </pc:sldMkLst>
        <pc:spChg chg="mod">
          <ac:chgData name="Yu WANG" userId="d10e3910-663a-4978-a8d2-38f9f8c8adfe" providerId="ADAL" clId="{94780BFF-603C-45A6-86C5-7211B3659B06}" dt="2021-06-14T13:56:02.172" v="1709" actId="20577"/>
          <ac:spMkLst>
            <pc:docMk/>
            <pc:sldMk cId="2356744277" sldId="262"/>
            <ac:spMk id="2" creationId="{CBB4C401-24D6-41C5-9AB1-AE1C84351BEC}"/>
          </ac:spMkLst>
        </pc:spChg>
        <pc:spChg chg="add mod">
          <ac:chgData name="Yu WANG" userId="d10e3910-663a-4978-a8d2-38f9f8c8adfe" providerId="ADAL" clId="{94780BFF-603C-45A6-86C5-7211B3659B06}" dt="2021-06-14T20:36:07.249" v="1871" actId="1076"/>
          <ac:spMkLst>
            <pc:docMk/>
            <pc:sldMk cId="2356744277" sldId="262"/>
            <ac:spMk id="6" creationId="{9FDD9BF4-A055-4D71-810D-9DA3C243AEA7}"/>
          </ac:spMkLst>
        </pc:spChg>
        <pc:spChg chg="add mod">
          <ac:chgData name="Yu WANG" userId="d10e3910-663a-4978-a8d2-38f9f8c8adfe" providerId="ADAL" clId="{94780BFF-603C-45A6-86C5-7211B3659B06}" dt="2021-06-14T13:58:24.046" v="1717" actId="1076"/>
          <ac:spMkLst>
            <pc:docMk/>
            <pc:sldMk cId="2356744277" sldId="262"/>
            <ac:spMk id="8" creationId="{BDBA181C-F87D-4719-8207-52EAAA794294}"/>
          </ac:spMkLst>
        </pc:spChg>
        <pc:spChg chg="add mod">
          <ac:chgData name="Yu WANG" userId="d10e3910-663a-4978-a8d2-38f9f8c8adfe" providerId="ADAL" clId="{94780BFF-603C-45A6-86C5-7211B3659B06}" dt="2021-06-14T20:37:12.145" v="1882" actId="1076"/>
          <ac:spMkLst>
            <pc:docMk/>
            <pc:sldMk cId="2356744277" sldId="262"/>
            <ac:spMk id="9" creationId="{B7912AF8-206C-43E6-B704-0265418CA1C4}"/>
          </ac:spMkLst>
        </pc:spChg>
        <pc:spChg chg="add mod">
          <ac:chgData name="Yu WANG" userId="d10e3910-663a-4978-a8d2-38f9f8c8adfe" providerId="ADAL" clId="{94780BFF-603C-45A6-86C5-7211B3659B06}" dt="2021-06-14T20:37:43.133" v="1893" actId="1076"/>
          <ac:spMkLst>
            <pc:docMk/>
            <pc:sldMk cId="2356744277" sldId="262"/>
            <ac:spMk id="10" creationId="{3D9CE00D-0D14-42CA-80A4-393F710C0434}"/>
          </ac:spMkLst>
        </pc:spChg>
        <pc:spChg chg="add mod">
          <ac:chgData name="Yu WANG" userId="d10e3910-663a-4978-a8d2-38f9f8c8adfe" providerId="ADAL" clId="{94780BFF-603C-45A6-86C5-7211B3659B06}" dt="2021-06-14T21:15:30.344" v="2744" actId="1076"/>
          <ac:spMkLst>
            <pc:docMk/>
            <pc:sldMk cId="2356744277" sldId="262"/>
            <ac:spMk id="11" creationId="{F60DCE7A-9C56-4807-B245-D74F6FC7DACF}"/>
          </ac:spMkLst>
        </pc:spChg>
        <pc:spChg chg="add mod">
          <ac:chgData name="Yu WANG" userId="d10e3910-663a-4978-a8d2-38f9f8c8adfe" providerId="ADAL" clId="{94780BFF-603C-45A6-86C5-7211B3659B06}" dt="2021-06-14T21:02:25.153" v="2273" actId="1037"/>
          <ac:spMkLst>
            <pc:docMk/>
            <pc:sldMk cId="2356744277" sldId="262"/>
            <ac:spMk id="12" creationId="{63775AF2-647C-4335-889D-A08D296CED3B}"/>
          </ac:spMkLst>
        </pc:spChg>
        <pc:spChg chg="add del mod">
          <ac:chgData name="Yu WANG" userId="d10e3910-663a-4978-a8d2-38f9f8c8adfe" providerId="ADAL" clId="{94780BFF-603C-45A6-86C5-7211B3659B06}" dt="2021-06-14T20:57:02.104" v="2255"/>
          <ac:spMkLst>
            <pc:docMk/>
            <pc:sldMk cId="2356744277" sldId="262"/>
            <ac:spMk id="13" creationId="{C18FE13C-4D74-469B-A2AE-92A6F41422FB}"/>
          </ac:spMkLst>
        </pc:spChg>
        <pc:spChg chg="add mod">
          <ac:chgData name="Yu WANG" userId="d10e3910-663a-4978-a8d2-38f9f8c8adfe" providerId="ADAL" clId="{94780BFF-603C-45A6-86C5-7211B3659B06}" dt="2021-06-14T20:52:28.609" v="2233" actId="1076"/>
          <ac:spMkLst>
            <pc:docMk/>
            <pc:sldMk cId="2356744277" sldId="262"/>
            <ac:spMk id="14" creationId="{5A035676-3724-402E-BC51-8C53976DE569}"/>
          </ac:spMkLst>
        </pc:spChg>
        <pc:spChg chg="add mod">
          <ac:chgData name="Yu WANG" userId="d10e3910-663a-4978-a8d2-38f9f8c8adfe" providerId="ADAL" clId="{94780BFF-603C-45A6-86C5-7211B3659B06}" dt="2021-06-14T20:56:20.898" v="2244" actId="1076"/>
          <ac:spMkLst>
            <pc:docMk/>
            <pc:sldMk cId="2356744277" sldId="262"/>
            <ac:spMk id="15" creationId="{418FF85B-EF4E-4188-9BEC-3DAF35F96D53}"/>
          </ac:spMkLst>
        </pc:spChg>
        <pc:spChg chg="add mod">
          <ac:chgData name="Yu WANG" userId="d10e3910-663a-4978-a8d2-38f9f8c8adfe" providerId="ADAL" clId="{94780BFF-603C-45A6-86C5-7211B3659B06}" dt="2021-06-14T21:01:46.385" v="2270" actId="1035"/>
          <ac:spMkLst>
            <pc:docMk/>
            <pc:sldMk cId="2356744277" sldId="262"/>
            <ac:spMk id="16" creationId="{6D01C73B-C7E8-456C-B272-832D1FE11340}"/>
          </ac:spMkLst>
        </pc:spChg>
        <pc:spChg chg="add mod">
          <ac:chgData name="Yu WANG" userId="d10e3910-663a-4978-a8d2-38f9f8c8adfe" providerId="ADAL" clId="{94780BFF-603C-45A6-86C5-7211B3659B06}" dt="2021-06-14T21:15:25.377" v="2743" actId="1076"/>
          <ac:spMkLst>
            <pc:docMk/>
            <pc:sldMk cId="2356744277" sldId="262"/>
            <ac:spMk id="17" creationId="{B68ECAEC-1F4A-415D-B3BE-3310547F3757}"/>
          </ac:spMkLst>
        </pc:spChg>
        <pc:spChg chg="add">
          <ac:chgData name="Yu WANG" userId="d10e3910-663a-4978-a8d2-38f9f8c8adfe" providerId="ADAL" clId="{94780BFF-603C-45A6-86C5-7211B3659B06}" dt="2021-06-14T21:12:31.760" v="2678" actId="767"/>
          <ac:spMkLst>
            <pc:docMk/>
            <pc:sldMk cId="2356744277" sldId="262"/>
            <ac:spMk id="18" creationId="{69E4395C-4B5D-4E93-A777-D841DA78E192}"/>
          </ac:spMkLst>
        </pc:spChg>
        <pc:spChg chg="add mod">
          <ac:chgData name="Yu WANG" userId="d10e3910-663a-4978-a8d2-38f9f8c8adfe" providerId="ADAL" clId="{94780BFF-603C-45A6-86C5-7211B3659B06}" dt="2021-06-14T21:14:50.227" v="2742" actId="14100"/>
          <ac:spMkLst>
            <pc:docMk/>
            <pc:sldMk cId="2356744277" sldId="262"/>
            <ac:spMk id="19" creationId="{EE29A04C-A710-4869-9AD2-FC0538AE08E6}"/>
          </ac:spMkLst>
        </pc:spChg>
        <pc:spChg chg="add del mod">
          <ac:chgData name="Yu WANG" userId="d10e3910-663a-4978-a8d2-38f9f8c8adfe" providerId="ADAL" clId="{94780BFF-603C-45A6-86C5-7211B3659B06}" dt="2021-06-15T00:53:46.401" v="2787" actId="478"/>
          <ac:spMkLst>
            <pc:docMk/>
            <pc:sldMk cId="2356744277" sldId="262"/>
            <ac:spMk id="20" creationId="{F061E235-B40D-4F6D-A975-3031CC1CE789}"/>
          </ac:spMkLst>
        </pc:spChg>
        <pc:spChg chg="add mod">
          <ac:chgData name="Yu WANG" userId="d10e3910-663a-4978-a8d2-38f9f8c8adfe" providerId="ADAL" clId="{94780BFF-603C-45A6-86C5-7211B3659B06}" dt="2021-06-15T00:57:18.947" v="2805" actId="1076"/>
          <ac:spMkLst>
            <pc:docMk/>
            <pc:sldMk cId="2356744277" sldId="262"/>
            <ac:spMk id="21" creationId="{8913CA1B-48A0-47B1-96EF-D70AB247A7D7}"/>
          </ac:spMkLst>
        </pc:spChg>
        <pc:spChg chg="add mod">
          <ac:chgData name="Yu WANG" userId="d10e3910-663a-4978-a8d2-38f9f8c8adfe" providerId="ADAL" clId="{94780BFF-603C-45A6-86C5-7211B3659B06}" dt="2021-06-15T00:57:15.235" v="2804" actId="1076"/>
          <ac:spMkLst>
            <pc:docMk/>
            <pc:sldMk cId="2356744277" sldId="262"/>
            <ac:spMk id="22" creationId="{DFE63BB6-9740-4FED-8171-82DEF1EAB44B}"/>
          </ac:spMkLst>
        </pc:spChg>
        <pc:spChg chg="add mod">
          <ac:chgData name="Yu WANG" userId="d10e3910-663a-4978-a8d2-38f9f8c8adfe" providerId="ADAL" clId="{94780BFF-603C-45A6-86C5-7211B3659B06}" dt="2021-06-15T00:57:11.251" v="2803" actId="1076"/>
          <ac:spMkLst>
            <pc:docMk/>
            <pc:sldMk cId="2356744277" sldId="262"/>
            <ac:spMk id="23" creationId="{F07C1366-E049-44B0-9D79-CCEDE3486D40}"/>
          </ac:spMkLst>
        </pc:spChg>
        <pc:spChg chg="add mod">
          <ac:chgData name="Yu WANG" userId="d10e3910-663a-4978-a8d2-38f9f8c8adfe" providerId="ADAL" clId="{94780BFF-603C-45A6-86C5-7211B3659B06}" dt="2021-06-15T00:57:07.891" v="2802" actId="1076"/>
          <ac:spMkLst>
            <pc:docMk/>
            <pc:sldMk cId="2356744277" sldId="262"/>
            <ac:spMk id="24" creationId="{C99CE5D6-3974-4D04-AE12-00107437F22A}"/>
          </ac:spMkLst>
        </pc:spChg>
        <pc:picChg chg="add mod modCrop">
          <ac:chgData name="Yu WANG" userId="d10e3910-663a-4978-a8d2-38f9f8c8adfe" providerId="ADAL" clId="{94780BFF-603C-45A6-86C5-7211B3659B06}" dt="2021-06-14T20:54:33.332" v="2239" actId="1076"/>
          <ac:picMkLst>
            <pc:docMk/>
            <pc:sldMk cId="2356744277" sldId="262"/>
            <ac:picMk id="5" creationId="{2620E43C-C7AA-4D0B-AE48-747EBB6A3995}"/>
          </ac:picMkLst>
        </pc:picChg>
        <pc:picChg chg="add del mod">
          <ac:chgData name="Yu WANG" userId="d10e3910-663a-4978-a8d2-38f9f8c8adfe" providerId="ADAL" clId="{94780BFF-603C-45A6-86C5-7211B3659B06}" dt="2021-06-14T20:35:06.832" v="1854" actId="478"/>
          <ac:picMkLst>
            <pc:docMk/>
            <pc:sldMk cId="2356744277" sldId="262"/>
            <ac:picMk id="7" creationId="{5AE16F2F-0473-487C-B198-0D14708B120F}"/>
          </ac:picMkLst>
        </pc:picChg>
      </pc:sldChg>
      <pc:sldChg chg="del">
        <pc:chgData name="Yu WANG" userId="d10e3910-663a-4978-a8d2-38f9f8c8adfe" providerId="ADAL" clId="{94780BFF-603C-45A6-86C5-7211B3659B06}" dt="2021-06-11T11:25:10.850" v="25" actId="47"/>
        <pc:sldMkLst>
          <pc:docMk/>
          <pc:sldMk cId="509948640" sldId="263"/>
        </pc:sldMkLst>
      </pc:sldChg>
      <pc:sldChg chg="addSp modSp new del mod">
        <pc:chgData name="Yu WANG" userId="d10e3910-663a-4978-a8d2-38f9f8c8adfe" providerId="ADAL" clId="{94780BFF-603C-45A6-86C5-7211B3659B06}" dt="2021-06-14T20:00:20.305" v="1743" actId="47"/>
        <pc:sldMkLst>
          <pc:docMk/>
          <pc:sldMk cId="3003303912" sldId="263"/>
        </pc:sldMkLst>
        <pc:spChg chg="add mod">
          <ac:chgData name="Yu WANG" userId="d10e3910-663a-4978-a8d2-38f9f8c8adfe" providerId="ADAL" clId="{94780BFF-603C-45A6-86C5-7211B3659B06}" dt="2021-06-11T13:00:25.773" v="663"/>
          <ac:spMkLst>
            <pc:docMk/>
            <pc:sldMk cId="3003303912" sldId="263"/>
            <ac:spMk id="4" creationId="{44CBC441-8A06-42D9-B5C1-786AE64C4B53}"/>
          </ac:spMkLst>
        </pc:spChg>
      </pc:sldChg>
      <pc:sldChg chg="addSp delSp modSp new del mod">
        <pc:chgData name="Yu WANG" userId="d10e3910-663a-4978-a8d2-38f9f8c8adfe" providerId="ADAL" clId="{94780BFF-603C-45A6-86C5-7211B3659B06}" dt="2021-06-14T13:55:36.810" v="1678" actId="47"/>
        <pc:sldMkLst>
          <pc:docMk/>
          <pc:sldMk cId="3783854141" sldId="264"/>
        </pc:sldMkLst>
        <pc:spChg chg="mod">
          <ac:chgData name="Yu WANG" userId="d10e3910-663a-4978-a8d2-38f9f8c8adfe" providerId="ADAL" clId="{94780BFF-603C-45A6-86C5-7211B3659B06}" dt="2021-06-14T09:47:26.804" v="691" actId="20577"/>
          <ac:spMkLst>
            <pc:docMk/>
            <pc:sldMk cId="3783854141" sldId="264"/>
            <ac:spMk id="2" creationId="{BABE2E24-8283-4177-9C82-F143030107A6}"/>
          </ac:spMkLst>
        </pc:spChg>
        <pc:spChg chg="add del mod">
          <ac:chgData name="Yu WANG" userId="d10e3910-663a-4978-a8d2-38f9f8c8adfe" providerId="ADAL" clId="{94780BFF-603C-45A6-86C5-7211B3659B06}" dt="2021-06-14T13:03:47.506" v="1413" actId="478"/>
          <ac:spMkLst>
            <pc:docMk/>
            <pc:sldMk cId="3783854141" sldId="264"/>
            <ac:spMk id="4" creationId="{93CBF0F0-A14A-4C37-8DDA-A4A4C39D383F}"/>
          </ac:spMkLst>
        </pc:spChg>
        <pc:spChg chg="add del mod">
          <ac:chgData name="Yu WANG" userId="d10e3910-663a-4978-a8d2-38f9f8c8adfe" providerId="ADAL" clId="{94780BFF-603C-45A6-86C5-7211B3659B06}" dt="2021-06-14T13:03:48.559" v="1414" actId="478"/>
          <ac:spMkLst>
            <pc:docMk/>
            <pc:sldMk cId="3783854141" sldId="264"/>
            <ac:spMk id="6" creationId="{DB457E86-E842-45A2-9B8C-DA26D50B2101}"/>
          </ac:spMkLst>
        </pc:spChg>
        <pc:spChg chg="add del mod">
          <ac:chgData name="Yu WANG" userId="d10e3910-663a-4978-a8d2-38f9f8c8adfe" providerId="ADAL" clId="{94780BFF-603C-45A6-86C5-7211B3659B06}" dt="2021-06-14T13:52:08.633" v="1608" actId="21"/>
          <ac:spMkLst>
            <pc:docMk/>
            <pc:sldMk cId="3783854141" sldId="264"/>
            <ac:spMk id="7" creationId="{C4211D4B-98AB-498B-B121-217CA0FC00DD}"/>
          </ac:spMkLst>
        </pc:spChg>
        <pc:spChg chg="add">
          <ac:chgData name="Yu WANG" userId="d10e3910-663a-4978-a8d2-38f9f8c8adfe" providerId="ADAL" clId="{94780BFF-603C-45A6-86C5-7211B3659B06}" dt="2021-06-14T13:07:25.192" v="1567" actId="767"/>
          <ac:spMkLst>
            <pc:docMk/>
            <pc:sldMk cId="3783854141" sldId="264"/>
            <ac:spMk id="8" creationId="{67C8BFE9-C3A9-4697-A802-DF4F16EF470E}"/>
          </ac:spMkLst>
        </pc:spChg>
        <pc:spChg chg="add del mod">
          <ac:chgData name="Yu WANG" userId="d10e3910-663a-4978-a8d2-38f9f8c8adfe" providerId="ADAL" clId="{94780BFF-603C-45A6-86C5-7211B3659B06}" dt="2021-06-14T13:52:57.216" v="1617" actId="21"/>
          <ac:spMkLst>
            <pc:docMk/>
            <pc:sldMk cId="3783854141" sldId="264"/>
            <ac:spMk id="9" creationId="{910CEA63-0E6D-4EF6-997B-436854792E7C}"/>
          </ac:spMkLst>
        </pc:spChg>
        <pc:spChg chg="add del mod">
          <ac:chgData name="Yu WANG" userId="d10e3910-663a-4978-a8d2-38f9f8c8adfe" providerId="ADAL" clId="{94780BFF-603C-45A6-86C5-7211B3659B06}" dt="2021-06-14T13:52:57.216" v="1617" actId="21"/>
          <ac:spMkLst>
            <pc:docMk/>
            <pc:sldMk cId="3783854141" sldId="264"/>
            <ac:spMk id="10" creationId="{D7906B24-D5FB-48E8-8798-68E2CBE9BFD8}"/>
          </ac:spMkLst>
        </pc:spChg>
        <pc:spChg chg="add mod">
          <ac:chgData name="Yu WANG" userId="d10e3910-663a-4978-a8d2-38f9f8c8adfe" providerId="ADAL" clId="{94780BFF-603C-45A6-86C5-7211B3659B06}" dt="2021-06-14T13:08:37.518" v="1599" actId="20577"/>
          <ac:spMkLst>
            <pc:docMk/>
            <pc:sldMk cId="3783854141" sldId="264"/>
            <ac:spMk id="11" creationId="{B6A266AD-6A70-43A7-8449-5DDDA7837691}"/>
          </ac:spMkLst>
        </pc:spChg>
        <pc:spChg chg="add mod">
          <ac:chgData name="Yu WANG" userId="d10e3910-663a-4978-a8d2-38f9f8c8adfe" providerId="ADAL" clId="{94780BFF-603C-45A6-86C5-7211B3659B06}" dt="2021-06-14T13:51:37.444" v="1601" actId="1076"/>
          <ac:spMkLst>
            <pc:docMk/>
            <pc:sldMk cId="3783854141" sldId="264"/>
            <ac:spMk id="13" creationId="{76DFFFF4-C43A-4C56-9CC9-6CEE1A073F7E}"/>
          </ac:spMkLst>
        </pc:spChg>
      </pc:sldChg>
      <pc:sldChg chg="addSp delSp modSp new mod">
        <pc:chgData name="Yu WANG" userId="d10e3910-663a-4978-a8d2-38f9f8c8adfe" providerId="ADAL" clId="{94780BFF-603C-45A6-86C5-7211B3659B06}" dt="2021-06-15T01:37:27.563" v="3444" actId="20577"/>
        <pc:sldMkLst>
          <pc:docMk/>
          <pc:sldMk cId="26523656" sldId="265"/>
        </pc:sldMkLst>
        <pc:spChg chg="mod">
          <ac:chgData name="Yu WANG" userId="d10e3910-663a-4978-a8d2-38f9f8c8adfe" providerId="ADAL" clId="{94780BFF-603C-45A6-86C5-7211B3659B06}" dt="2021-06-15T01:37:27.563" v="3444" actId="20577"/>
          <ac:spMkLst>
            <pc:docMk/>
            <pc:sldMk cId="26523656" sldId="265"/>
            <ac:spMk id="2" creationId="{A833DD33-49F6-4438-B818-DA4829846A2F}"/>
          </ac:spMkLst>
        </pc:spChg>
        <pc:spChg chg="add del mod">
          <ac:chgData name="Yu WANG" userId="d10e3910-663a-4978-a8d2-38f9f8c8adfe" providerId="ADAL" clId="{94780BFF-603C-45A6-86C5-7211B3659B06}" dt="2021-06-15T01:10:02.962" v="2806" actId="478"/>
          <ac:spMkLst>
            <pc:docMk/>
            <pc:sldMk cId="26523656" sldId="265"/>
            <ac:spMk id="4" creationId="{57BF8596-BFB9-4725-B284-8C4411484BAD}"/>
          </ac:spMkLst>
        </pc:spChg>
        <pc:spChg chg="add mod">
          <ac:chgData name="Yu WANG" userId="d10e3910-663a-4978-a8d2-38f9f8c8adfe" providerId="ADAL" clId="{94780BFF-603C-45A6-86C5-7211B3659B06}" dt="2021-06-15T01:34:58.692" v="3397" actId="1076"/>
          <ac:spMkLst>
            <pc:docMk/>
            <pc:sldMk cId="26523656" sldId="265"/>
            <ac:spMk id="5" creationId="{6466BFFF-645B-476A-857E-0138DC9CC654}"/>
          </ac:spMkLst>
        </pc:spChg>
        <pc:spChg chg="add mod">
          <ac:chgData name="Yu WANG" userId="d10e3910-663a-4978-a8d2-38f9f8c8adfe" providerId="ADAL" clId="{94780BFF-603C-45A6-86C5-7211B3659B06}" dt="2021-06-15T01:36:04.650" v="3419" actId="1076"/>
          <ac:spMkLst>
            <pc:docMk/>
            <pc:sldMk cId="26523656" sldId="265"/>
            <ac:spMk id="6" creationId="{029DD2A3-A352-4341-8185-431AB227DD1F}"/>
          </ac:spMkLst>
        </pc:spChg>
        <pc:spChg chg="add mod">
          <ac:chgData name="Yu WANG" userId="d10e3910-663a-4978-a8d2-38f9f8c8adfe" providerId="ADAL" clId="{94780BFF-603C-45A6-86C5-7211B3659B06}" dt="2021-06-15T01:36:07.763" v="3420" actId="1076"/>
          <ac:spMkLst>
            <pc:docMk/>
            <pc:sldMk cId="26523656" sldId="265"/>
            <ac:spMk id="7" creationId="{5C6527BF-036A-4A72-B02A-8138E37633B3}"/>
          </ac:spMkLst>
        </pc:spChg>
        <pc:spChg chg="add mod">
          <ac:chgData name="Yu WANG" userId="d10e3910-663a-4978-a8d2-38f9f8c8adfe" providerId="ADAL" clId="{94780BFF-603C-45A6-86C5-7211B3659B06}" dt="2021-06-15T01:36:11.730" v="3421" actId="1076"/>
          <ac:spMkLst>
            <pc:docMk/>
            <pc:sldMk cId="26523656" sldId="265"/>
            <ac:spMk id="8" creationId="{DE5D2BDD-745E-43B7-9AF3-66E4751E4BB1}"/>
          </ac:spMkLst>
        </pc:spChg>
        <pc:spChg chg="add mod">
          <ac:chgData name="Yu WANG" userId="d10e3910-663a-4978-a8d2-38f9f8c8adfe" providerId="ADAL" clId="{94780BFF-603C-45A6-86C5-7211B3659B06}" dt="2021-06-15T01:31:39.570" v="3354" actId="1076"/>
          <ac:spMkLst>
            <pc:docMk/>
            <pc:sldMk cId="26523656" sldId="265"/>
            <ac:spMk id="12" creationId="{3E3D77A9-F7C9-41FE-85E4-CD8FCBD2566E}"/>
          </ac:spMkLst>
        </pc:spChg>
        <pc:spChg chg="add mod">
          <ac:chgData name="Yu WANG" userId="d10e3910-663a-4978-a8d2-38f9f8c8adfe" providerId="ADAL" clId="{94780BFF-603C-45A6-86C5-7211B3659B06}" dt="2021-06-15T01:31:48.650" v="3360" actId="1076"/>
          <ac:spMkLst>
            <pc:docMk/>
            <pc:sldMk cId="26523656" sldId="265"/>
            <ac:spMk id="13" creationId="{63E4A5C7-BE1B-4A5D-A621-26A1B8310787}"/>
          </ac:spMkLst>
        </pc:spChg>
        <pc:spChg chg="add mod">
          <ac:chgData name="Yu WANG" userId="d10e3910-663a-4978-a8d2-38f9f8c8adfe" providerId="ADAL" clId="{94780BFF-603C-45A6-86C5-7211B3659B06}" dt="2021-06-15T01:33:56.187" v="3390" actId="20577"/>
          <ac:spMkLst>
            <pc:docMk/>
            <pc:sldMk cId="26523656" sldId="265"/>
            <ac:spMk id="15" creationId="{6A1C360F-3BDF-4FBC-A240-24837FF8FDF5}"/>
          </ac:spMkLst>
        </pc:spChg>
        <pc:spChg chg="add mod">
          <ac:chgData name="Yu WANG" userId="d10e3910-663a-4978-a8d2-38f9f8c8adfe" providerId="ADAL" clId="{94780BFF-603C-45A6-86C5-7211B3659B06}" dt="2021-06-15T01:36:52.115" v="3427" actId="1076"/>
          <ac:spMkLst>
            <pc:docMk/>
            <pc:sldMk cId="26523656" sldId="265"/>
            <ac:spMk id="17" creationId="{6B279040-3572-448F-B8D0-6A646B30C361}"/>
          </ac:spMkLst>
        </pc:spChg>
        <pc:spChg chg="add mod">
          <ac:chgData name="Yu WANG" userId="d10e3910-663a-4978-a8d2-38f9f8c8adfe" providerId="ADAL" clId="{94780BFF-603C-45A6-86C5-7211B3659B06}" dt="2021-06-15T01:37:02.323" v="3429" actId="14100"/>
          <ac:spMkLst>
            <pc:docMk/>
            <pc:sldMk cId="26523656" sldId="265"/>
            <ac:spMk id="19" creationId="{B79534A1-8696-45BA-80A6-77287D629CB4}"/>
          </ac:spMkLst>
        </pc:spChg>
        <pc:graphicFrameChg chg="add mod modGraphic">
          <ac:chgData name="Yu WANG" userId="d10e3910-663a-4978-a8d2-38f9f8c8adfe" providerId="ADAL" clId="{94780BFF-603C-45A6-86C5-7211B3659B06}" dt="2021-06-15T01:36:13.884" v="3422" actId="1076"/>
          <ac:graphicFrameMkLst>
            <pc:docMk/>
            <pc:sldMk cId="26523656" sldId="265"/>
            <ac:graphicFrameMk id="9" creationId="{E18E5936-52A8-4E98-91B2-7D0BFFC2AEEF}"/>
          </ac:graphicFrameMkLst>
        </pc:graphicFrameChg>
        <pc:picChg chg="add mod">
          <ac:chgData name="Yu WANG" userId="d10e3910-663a-4978-a8d2-38f9f8c8adfe" providerId="ADAL" clId="{94780BFF-603C-45A6-86C5-7211B3659B06}" dt="2021-06-15T01:31:24.660" v="3349" actId="1076"/>
          <ac:picMkLst>
            <pc:docMk/>
            <pc:sldMk cId="26523656" sldId="265"/>
            <ac:picMk id="11" creationId="{B4F23040-790F-411A-944F-C5BC7BB2960D}"/>
          </ac:picMkLst>
        </pc:picChg>
      </pc:sldChg>
      <pc:sldChg chg="addSp delSp modSp new del mod">
        <pc:chgData name="Yu WANG" userId="d10e3910-663a-4978-a8d2-38f9f8c8adfe" providerId="ADAL" clId="{94780BFF-603C-45A6-86C5-7211B3659B06}" dt="2021-06-14T21:29:43.993" v="2745" actId="47"/>
        <pc:sldMkLst>
          <pc:docMk/>
          <pc:sldMk cId="2361985332" sldId="266"/>
        </pc:sldMkLst>
        <pc:spChg chg="add del mod">
          <ac:chgData name="Yu WANG" userId="d10e3910-663a-4978-a8d2-38f9f8c8adfe" providerId="ADAL" clId="{94780BFF-603C-45A6-86C5-7211B3659B06}" dt="2021-06-14T20:30:32.854" v="1774" actId="478"/>
          <ac:spMkLst>
            <pc:docMk/>
            <pc:sldMk cId="2361985332" sldId="266"/>
            <ac:spMk id="4" creationId="{C464FB03-1981-4EDE-A211-7EF275E71EF4}"/>
          </ac:spMkLst>
        </pc:spChg>
        <pc:spChg chg="add mod">
          <ac:chgData name="Yu WANG" userId="d10e3910-663a-4978-a8d2-38f9f8c8adfe" providerId="ADAL" clId="{94780BFF-603C-45A6-86C5-7211B3659B06}" dt="2021-06-14T20:33:09.941" v="1853" actId="20577"/>
          <ac:spMkLst>
            <pc:docMk/>
            <pc:sldMk cId="2361985332" sldId="266"/>
            <ac:spMk id="8" creationId="{D66F122F-C649-4AE5-9950-3F7BD1934063}"/>
          </ac:spMkLst>
        </pc:spChg>
        <pc:cxnChg chg="add mod">
          <ac:chgData name="Yu WANG" userId="d10e3910-663a-4978-a8d2-38f9f8c8adfe" providerId="ADAL" clId="{94780BFF-603C-45A6-86C5-7211B3659B06}" dt="2021-06-14T20:31:43.380" v="1783" actId="693"/>
          <ac:cxnSpMkLst>
            <pc:docMk/>
            <pc:sldMk cId="2361985332" sldId="266"/>
            <ac:cxnSpMk id="6" creationId="{767E9C28-D7E8-41A8-8645-DE38947F75D1}"/>
          </ac:cxnSpMkLst>
        </pc:cxnChg>
      </pc:sldChg>
      <pc:sldChg chg="addSp modSp new mod">
        <pc:chgData name="Yu WANG" userId="d10e3910-663a-4978-a8d2-38f9f8c8adfe" providerId="ADAL" clId="{94780BFF-603C-45A6-86C5-7211B3659B06}" dt="2021-06-15T05:47:30.693" v="4329" actId="1076"/>
        <pc:sldMkLst>
          <pc:docMk/>
          <pc:sldMk cId="185927638" sldId="267"/>
        </pc:sldMkLst>
        <pc:spChg chg="mod">
          <ac:chgData name="Yu WANG" userId="d10e3910-663a-4978-a8d2-38f9f8c8adfe" providerId="ADAL" clId="{94780BFF-603C-45A6-86C5-7211B3659B06}" dt="2021-06-15T05:47:22.196" v="4327" actId="20577"/>
          <ac:spMkLst>
            <pc:docMk/>
            <pc:sldMk cId="185927638" sldId="267"/>
            <ac:spMk id="2" creationId="{6AAB9677-8D64-46D0-A274-2BE7DEA45720}"/>
          </ac:spMkLst>
        </pc:spChg>
        <pc:spChg chg="add mod">
          <ac:chgData name="Yu WANG" userId="d10e3910-663a-4978-a8d2-38f9f8c8adfe" providerId="ADAL" clId="{94780BFF-603C-45A6-86C5-7211B3659B06}" dt="2021-06-15T05:47:04.662" v="4314" actId="20577"/>
          <ac:spMkLst>
            <pc:docMk/>
            <pc:sldMk cId="185927638" sldId="267"/>
            <ac:spMk id="4" creationId="{9B199609-ABFC-4906-95DD-ADBE76730CE5}"/>
          </ac:spMkLst>
        </pc:spChg>
        <pc:picChg chg="add mod">
          <ac:chgData name="Yu WANG" userId="d10e3910-663a-4978-a8d2-38f9f8c8adfe" providerId="ADAL" clId="{94780BFF-603C-45A6-86C5-7211B3659B06}" dt="2021-06-15T05:47:30.693" v="4329" actId="1076"/>
          <ac:picMkLst>
            <pc:docMk/>
            <pc:sldMk cId="185927638" sldId="267"/>
            <ac:picMk id="5" creationId="{73672155-3DA2-4F8C-AC6C-BAFFEC022201}"/>
          </ac:picMkLst>
        </pc:picChg>
      </pc:sldChg>
      <pc:sldChg chg="addSp delSp modSp new mod ord">
        <pc:chgData name="Yu WANG" userId="d10e3910-663a-4978-a8d2-38f9f8c8adfe" providerId="ADAL" clId="{94780BFF-603C-45A6-86C5-7211B3659B06}" dt="2021-06-15T05:11:12.215" v="3559" actId="14100"/>
        <pc:sldMkLst>
          <pc:docMk/>
          <pc:sldMk cId="2033423709" sldId="268"/>
        </pc:sldMkLst>
        <pc:spChg chg="mod">
          <ac:chgData name="Yu WANG" userId="d10e3910-663a-4978-a8d2-38f9f8c8adfe" providerId="ADAL" clId="{94780BFF-603C-45A6-86C5-7211B3659B06}" dt="2021-06-15T01:37:55.260" v="3479" actId="20577"/>
          <ac:spMkLst>
            <pc:docMk/>
            <pc:sldMk cId="2033423709" sldId="268"/>
            <ac:spMk id="2" creationId="{1FBCD025-EEC0-44EE-BE0A-81A39836DEAB}"/>
          </ac:spMkLst>
        </pc:spChg>
        <pc:spChg chg="add mod">
          <ac:chgData name="Yu WANG" userId="d10e3910-663a-4978-a8d2-38f9f8c8adfe" providerId="ADAL" clId="{94780BFF-603C-45A6-86C5-7211B3659B06}" dt="2021-06-15T05:06:49.869" v="3532" actId="1076"/>
          <ac:spMkLst>
            <pc:docMk/>
            <pc:sldMk cId="2033423709" sldId="268"/>
            <ac:spMk id="5" creationId="{A397F83A-8B32-4FCC-94AE-37890EB390F4}"/>
          </ac:spMkLst>
        </pc:spChg>
        <pc:spChg chg="add del mod">
          <ac:chgData name="Yu WANG" userId="d10e3910-663a-4978-a8d2-38f9f8c8adfe" providerId="ADAL" clId="{94780BFF-603C-45A6-86C5-7211B3659B06}" dt="2021-06-15T05:06:50.469" v="3534"/>
          <ac:spMkLst>
            <pc:docMk/>
            <pc:sldMk cId="2033423709" sldId="268"/>
            <ac:spMk id="7" creationId="{7F9D6527-B545-46B8-8561-5C4C905EF565}"/>
          </ac:spMkLst>
        </pc:spChg>
        <pc:spChg chg="add del mod">
          <ac:chgData name="Yu WANG" userId="d10e3910-663a-4978-a8d2-38f9f8c8adfe" providerId="ADAL" clId="{94780BFF-603C-45A6-86C5-7211B3659B06}" dt="2021-06-15T05:04:16.508" v="3494" actId="478"/>
          <ac:spMkLst>
            <pc:docMk/>
            <pc:sldMk cId="2033423709" sldId="268"/>
            <ac:spMk id="11" creationId="{83DF67D6-6EFD-41F5-8601-FC6051A0D1E1}"/>
          </ac:spMkLst>
        </pc:spChg>
        <pc:spChg chg="add mod">
          <ac:chgData name="Yu WANG" userId="d10e3910-663a-4978-a8d2-38f9f8c8adfe" providerId="ADAL" clId="{94780BFF-603C-45A6-86C5-7211B3659B06}" dt="2021-06-15T05:04:33.247" v="3497" actId="404"/>
          <ac:spMkLst>
            <pc:docMk/>
            <pc:sldMk cId="2033423709" sldId="268"/>
            <ac:spMk id="13" creationId="{69A1DF77-7BDD-445A-B8DE-96B2C046EF43}"/>
          </ac:spMkLst>
        </pc:spChg>
        <pc:spChg chg="add mod">
          <ac:chgData name="Yu WANG" userId="d10e3910-663a-4978-a8d2-38f9f8c8adfe" providerId="ADAL" clId="{94780BFF-603C-45A6-86C5-7211B3659B06}" dt="2021-06-15T05:11:12.215" v="3559" actId="14100"/>
          <ac:spMkLst>
            <pc:docMk/>
            <pc:sldMk cId="2033423709" sldId="268"/>
            <ac:spMk id="15" creationId="{E0DEDA50-572D-4689-8BE0-1BFBA6FEDCE3}"/>
          </ac:spMkLst>
        </pc:spChg>
        <pc:spChg chg="add mod">
          <ac:chgData name="Yu WANG" userId="d10e3910-663a-4978-a8d2-38f9f8c8adfe" providerId="ADAL" clId="{94780BFF-603C-45A6-86C5-7211B3659B06}" dt="2021-06-15T05:10:05.296" v="3545" actId="207"/>
          <ac:spMkLst>
            <pc:docMk/>
            <pc:sldMk cId="2033423709" sldId="268"/>
            <ac:spMk id="18" creationId="{6A18BA9B-941C-42E8-B92E-B11903D937B0}"/>
          </ac:spMkLst>
        </pc:spChg>
        <pc:spChg chg="add mod">
          <ac:chgData name="Yu WANG" userId="d10e3910-663a-4978-a8d2-38f9f8c8adfe" providerId="ADAL" clId="{94780BFF-603C-45A6-86C5-7211B3659B06}" dt="2021-06-15T05:10:12.933" v="3549" actId="14100"/>
          <ac:spMkLst>
            <pc:docMk/>
            <pc:sldMk cId="2033423709" sldId="268"/>
            <ac:spMk id="19" creationId="{D86F07C0-920D-4580-B6C8-CCFDDEBDFFE3}"/>
          </ac:spMkLst>
        </pc:spChg>
        <pc:spChg chg="add mod">
          <ac:chgData name="Yu WANG" userId="d10e3910-663a-4978-a8d2-38f9f8c8adfe" providerId="ADAL" clId="{94780BFF-603C-45A6-86C5-7211B3659B06}" dt="2021-06-15T05:11:06.981" v="3557" actId="1076"/>
          <ac:spMkLst>
            <pc:docMk/>
            <pc:sldMk cId="2033423709" sldId="268"/>
            <ac:spMk id="21" creationId="{FE3A9989-5AEF-4B40-AD9F-F0CDACEBB77E}"/>
          </ac:spMkLst>
        </pc:spChg>
        <pc:picChg chg="add mod modCrop">
          <ac:chgData name="Yu WANG" userId="d10e3910-663a-4978-a8d2-38f9f8c8adfe" providerId="ADAL" clId="{94780BFF-603C-45A6-86C5-7211B3659B06}" dt="2021-06-15T05:06:17.694" v="3518" actId="732"/>
          <ac:picMkLst>
            <pc:docMk/>
            <pc:sldMk cId="2033423709" sldId="268"/>
            <ac:picMk id="9" creationId="{41E2484A-9F62-4036-B6D8-949414CE8B96}"/>
          </ac:picMkLst>
        </pc:picChg>
        <pc:picChg chg="add mod modCrop">
          <ac:chgData name="Yu WANG" userId="d10e3910-663a-4978-a8d2-38f9f8c8adfe" providerId="ADAL" clId="{94780BFF-603C-45A6-86C5-7211B3659B06}" dt="2021-06-15T05:09:54.206" v="3542" actId="1076"/>
          <ac:picMkLst>
            <pc:docMk/>
            <pc:sldMk cId="2033423709" sldId="268"/>
            <ac:picMk id="16" creationId="{E5157848-CD30-43E5-B042-8536CBA231F3}"/>
          </ac:picMkLst>
        </pc:picChg>
        <pc:picChg chg="add mod">
          <ac:chgData name="Yu WANG" userId="d10e3910-663a-4978-a8d2-38f9f8c8adfe" providerId="ADAL" clId="{94780BFF-603C-45A6-86C5-7211B3659B06}" dt="2021-06-15T05:10:16.791" v="3550" actId="1076"/>
          <ac:picMkLst>
            <pc:docMk/>
            <pc:sldMk cId="2033423709" sldId="268"/>
            <ac:picMk id="17" creationId="{152537BA-60F8-4886-BA0C-6E5D0CBA6E0D}"/>
          </ac:picMkLst>
        </pc:picChg>
      </pc:sldChg>
      <pc:sldChg chg="addSp delSp modSp add mod ord modShow">
        <pc:chgData name="Yu WANG" userId="d10e3910-663a-4978-a8d2-38f9f8c8adfe" providerId="ADAL" clId="{94780BFF-603C-45A6-86C5-7211B3659B06}" dt="2021-06-15T05:45:03.964" v="4243" actId="729"/>
        <pc:sldMkLst>
          <pc:docMk/>
          <pc:sldMk cId="2225983606" sldId="269"/>
        </pc:sldMkLst>
        <pc:spChg chg="del">
          <ac:chgData name="Yu WANG" userId="d10e3910-663a-4978-a8d2-38f9f8c8adfe" providerId="ADAL" clId="{94780BFF-603C-45A6-86C5-7211B3659B06}" dt="2021-06-15T05:44:28.204" v="4235" actId="478"/>
          <ac:spMkLst>
            <pc:docMk/>
            <pc:sldMk cId="2225983606" sldId="269"/>
            <ac:spMk id="4" creationId="{43C7A5C8-CC53-4F55-8818-1F5D7E02884B}"/>
          </ac:spMkLst>
        </pc:spChg>
        <pc:spChg chg="add mod">
          <ac:chgData name="Yu WANG" userId="d10e3910-663a-4978-a8d2-38f9f8c8adfe" providerId="ADAL" clId="{94780BFF-603C-45A6-86C5-7211B3659B06}" dt="2021-06-15T05:44:39.573" v="4241" actId="1076"/>
          <ac:spMkLst>
            <pc:docMk/>
            <pc:sldMk cId="2225983606" sldId="269"/>
            <ac:spMk id="8" creationId="{A79EAA23-E1B1-42A2-BE2B-E029259B5BCF}"/>
          </ac:spMkLst>
        </pc:spChg>
      </pc:sldChg>
      <pc:sldChg chg="addSp delSp modSp new mod">
        <pc:chgData name="Yu WANG" userId="d10e3910-663a-4978-a8d2-38f9f8c8adfe" providerId="ADAL" clId="{94780BFF-603C-45A6-86C5-7211B3659B06}" dt="2021-06-15T05:35:42.821" v="4108" actId="1076"/>
        <pc:sldMkLst>
          <pc:docMk/>
          <pc:sldMk cId="3439028932" sldId="270"/>
        </pc:sldMkLst>
        <pc:spChg chg="mod">
          <ac:chgData name="Yu WANG" userId="d10e3910-663a-4978-a8d2-38f9f8c8adfe" providerId="ADAL" clId="{94780BFF-603C-45A6-86C5-7211B3659B06}" dt="2021-06-15T05:12:08.076" v="3562"/>
          <ac:spMkLst>
            <pc:docMk/>
            <pc:sldMk cId="3439028932" sldId="270"/>
            <ac:spMk id="2" creationId="{B339259C-7F1A-4B48-A69D-7865020EF076}"/>
          </ac:spMkLst>
        </pc:spChg>
        <pc:spChg chg="add mod">
          <ac:chgData name="Yu WANG" userId="d10e3910-663a-4978-a8d2-38f9f8c8adfe" providerId="ADAL" clId="{94780BFF-603C-45A6-86C5-7211B3659B06}" dt="2021-06-15T05:23:12.996" v="3957" actId="1076"/>
          <ac:spMkLst>
            <pc:docMk/>
            <pc:sldMk cId="3439028932" sldId="270"/>
            <ac:spMk id="6" creationId="{6567A6AB-9CBB-4F8F-AB39-5D162D8F7EBF}"/>
          </ac:spMkLst>
        </pc:spChg>
        <pc:spChg chg="add mod">
          <ac:chgData name="Yu WANG" userId="d10e3910-663a-4978-a8d2-38f9f8c8adfe" providerId="ADAL" clId="{94780BFF-603C-45A6-86C5-7211B3659B06}" dt="2021-06-15T05:23:12.996" v="3957" actId="1076"/>
          <ac:spMkLst>
            <pc:docMk/>
            <pc:sldMk cId="3439028932" sldId="270"/>
            <ac:spMk id="7" creationId="{8095E9DA-9DCF-4909-91BD-9510980A3B3A}"/>
          </ac:spMkLst>
        </pc:spChg>
        <pc:spChg chg="add mod">
          <ac:chgData name="Yu WANG" userId="d10e3910-663a-4978-a8d2-38f9f8c8adfe" providerId="ADAL" clId="{94780BFF-603C-45A6-86C5-7211B3659B06}" dt="2021-06-15T05:23:12.996" v="3957" actId="1076"/>
          <ac:spMkLst>
            <pc:docMk/>
            <pc:sldMk cId="3439028932" sldId="270"/>
            <ac:spMk id="8" creationId="{9BED2E33-BE2F-4463-AF2D-583E55FACB46}"/>
          </ac:spMkLst>
        </pc:spChg>
        <pc:spChg chg="add mod">
          <ac:chgData name="Yu WANG" userId="d10e3910-663a-4978-a8d2-38f9f8c8adfe" providerId="ADAL" clId="{94780BFF-603C-45A6-86C5-7211B3659B06}" dt="2021-06-15T05:23:32.894" v="3958"/>
          <ac:spMkLst>
            <pc:docMk/>
            <pc:sldMk cId="3439028932" sldId="270"/>
            <ac:spMk id="9" creationId="{82FA239B-0AF2-4415-A8E1-900EFD77F1E1}"/>
          </ac:spMkLst>
        </pc:spChg>
        <pc:spChg chg="add mod">
          <ac:chgData name="Yu WANG" userId="d10e3910-663a-4978-a8d2-38f9f8c8adfe" providerId="ADAL" clId="{94780BFF-603C-45A6-86C5-7211B3659B06}" dt="2021-06-15T05:23:12.996" v="3957" actId="1076"/>
          <ac:spMkLst>
            <pc:docMk/>
            <pc:sldMk cId="3439028932" sldId="270"/>
            <ac:spMk id="10" creationId="{CB01AC7D-6EB9-4A9A-8664-75ED3E1FEE7F}"/>
          </ac:spMkLst>
        </pc:spChg>
        <pc:spChg chg="add mod">
          <ac:chgData name="Yu WANG" userId="d10e3910-663a-4978-a8d2-38f9f8c8adfe" providerId="ADAL" clId="{94780BFF-603C-45A6-86C5-7211B3659B06}" dt="2021-06-15T05:23:12.996" v="3957" actId="1076"/>
          <ac:spMkLst>
            <pc:docMk/>
            <pc:sldMk cId="3439028932" sldId="270"/>
            <ac:spMk id="11" creationId="{9B5EA287-8DA0-419E-8524-94C04B922C28}"/>
          </ac:spMkLst>
        </pc:spChg>
        <pc:spChg chg="add mod">
          <ac:chgData name="Yu WANG" userId="d10e3910-663a-4978-a8d2-38f9f8c8adfe" providerId="ADAL" clId="{94780BFF-603C-45A6-86C5-7211B3659B06}" dt="2021-06-15T05:24:37.333" v="3987" actId="1076"/>
          <ac:spMkLst>
            <pc:docMk/>
            <pc:sldMk cId="3439028932" sldId="270"/>
            <ac:spMk id="12" creationId="{F0DC3672-8DC6-4F4B-92DE-30715A6962F7}"/>
          </ac:spMkLst>
        </pc:spChg>
        <pc:spChg chg="add mod">
          <ac:chgData name="Yu WANG" userId="d10e3910-663a-4978-a8d2-38f9f8c8adfe" providerId="ADAL" clId="{94780BFF-603C-45A6-86C5-7211B3659B06}" dt="2021-06-15T05:23:12.996" v="3957" actId="1076"/>
          <ac:spMkLst>
            <pc:docMk/>
            <pc:sldMk cId="3439028932" sldId="270"/>
            <ac:spMk id="13" creationId="{3BB646D2-1761-42DA-83AD-1FB03349D21A}"/>
          </ac:spMkLst>
        </pc:spChg>
        <pc:spChg chg="add mod">
          <ac:chgData name="Yu WANG" userId="d10e3910-663a-4978-a8d2-38f9f8c8adfe" providerId="ADAL" clId="{94780BFF-603C-45A6-86C5-7211B3659B06}" dt="2021-06-15T05:24:34.928" v="3986" actId="14100"/>
          <ac:spMkLst>
            <pc:docMk/>
            <pc:sldMk cId="3439028932" sldId="270"/>
            <ac:spMk id="15" creationId="{43C7820D-FEB7-4EB4-945C-BF20BCF85E69}"/>
          </ac:spMkLst>
        </pc:spChg>
        <pc:spChg chg="add mod">
          <ac:chgData name="Yu WANG" userId="d10e3910-663a-4978-a8d2-38f9f8c8adfe" providerId="ADAL" clId="{94780BFF-603C-45A6-86C5-7211B3659B06}" dt="2021-06-15T05:25:59.364" v="4010" actId="20577"/>
          <ac:spMkLst>
            <pc:docMk/>
            <pc:sldMk cId="3439028932" sldId="270"/>
            <ac:spMk id="17" creationId="{2EEF1E59-95AC-4D99-9E56-008C1DF75A76}"/>
          </ac:spMkLst>
        </pc:spChg>
        <pc:spChg chg="add mod">
          <ac:chgData name="Yu WANG" userId="d10e3910-663a-4978-a8d2-38f9f8c8adfe" providerId="ADAL" clId="{94780BFF-603C-45A6-86C5-7211B3659B06}" dt="2021-06-15T05:26:36.420" v="4021" actId="1076"/>
          <ac:spMkLst>
            <pc:docMk/>
            <pc:sldMk cId="3439028932" sldId="270"/>
            <ac:spMk id="19" creationId="{9EF7F56A-70DE-4D5E-8D74-4CBFE3086001}"/>
          </ac:spMkLst>
        </pc:spChg>
        <pc:spChg chg="add mod">
          <ac:chgData name="Yu WANG" userId="d10e3910-663a-4978-a8d2-38f9f8c8adfe" providerId="ADAL" clId="{94780BFF-603C-45A6-86C5-7211B3659B06}" dt="2021-06-15T05:33:00.748" v="4092" actId="208"/>
          <ac:spMkLst>
            <pc:docMk/>
            <pc:sldMk cId="3439028932" sldId="270"/>
            <ac:spMk id="21" creationId="{B2467D1A-9606-4D3B-978F-75057B5254E1}"/>
          </ac:spMkLst>
        </pc:spChg>
        <pc:spChg chg="add mod">
          <ac:chgData name="Yu WANG" userId="d10e3910-663a-4978-a8d2-38f9f8c8adfe" providerId="ADAL" clId="{94780BFF-603C-45A6-86C5-7211B3659B06}" dt="2021-06-15T05:32:34.061" v="4088" actId="1076"/>
          <ac:spMkLst>
            <pc:docMk/>
            <pc:sldMk cId="3439028932" sldId="270"/>
            <ac:spMk id="23" creationId="{B93355F9-FFB3-4FFD-AF2A-213BA76B5A58}"/>
          </ac:spMkLst>
        </pc:spChg>
        <pc:spChg chg="add del mod">
          <ac:chgData name="Yu WANG" userId="d10e3910-663a-4978-a8d2-38f9f8c8adfe" providerId="ADAL" clId="{94780BFF-603C-45A6-86C5-7211B3659B06}" dt="2021-06-15T05:34:56.385" v="4103" actId="478"/>
          <ac:spMkLst>
            <pc:docMk/>
            <pc:sldMk cId="3439028932" sldId="270"/>
            <ac:spMk id="25" creationId="{A8FD0446-1DD7-43E1-8F90-24752322235C}"/>
          </ac:spMkLst>
        </pc:spChg>
        <pc:picChg chg="add mod">
          <ac:chgData name="Yu WANG" userId="d10e3910-663a-4978-a8d2-38f9f8c8adfe" providerId="ADAL" clId="{94780BFF-603C-45A6-86C5-7211B3659B06}" dt="2021-06-15T05:23:12.996" v="3957" actId="1076"/>
          <ac:picMkLst>
            <pc:docMk/>
            <pc:sldMk cId="3439028932" sldId="270"/>
            <ac:picMk id="5" creationId="{A471C317-4EE7-4A90-B2FD-E891B54A9003}"/>
          </ac:picMkLst>
        </pc:picChg>
        <pc:picChg chg="add mod">
          <ac:chgData name="Yu WANG" userId="d10e3910-663a-4978-a8d2-38f9f8c8adfe" providerId="ADAL" clId="{94780BFF-603C-45A6-86C5-7211B3659B06}" dt="2021-06-15T05:35:42.821" v="4108" actId="1076"/>
          <ac:picMkLst>
            <pc:docMk/>
            <pc:sldMk cId="3439028932" sldId="270"/>
            <ac:picMk id="27" creationId="{AD07976C-9515-44CB-B292-0034A1A05696}"/>
          </ac:picMkLst>
        </pc:picChg>
      </pc:sldChg>
      <pc:sldChg chg="addSp delSp modSp new mod">
        <pc:chgData name="Yu WANG" userId="d10e3910-663a-4978-a8d2-38f9f8c8adfe" providerId="ADAL" clId="{94780BFF-603C-45A6-86C5-7211B3659B06}" dt="2021-06-15T06:04:45.156" v="4368" actId="20577"/>
        <pc:sldMkLst>
          <pc:docMk/>
          <pc:sldMk cId="3620848480" sldId="271"/>
        </pc:sldMkLst>
        <pc:spChg chg="mod">
          <ac:chgData name="Yu WANG" userId="d10e3910-663a-4978-a8d2-38f9f8c8adfe" providerId="ADAL" clId="{94780BFF-603C-45A6-86C5-7211B3659B06}" dt="2021-06-15T06:04:45.156" v="4368" actId="20577"/>
          <ac:spMkLst>
            <pc:docMk/>
            <pc:sldMk cId="3620848480" sldId="271"/>
            <ac:spMk id="2" creationId="{FBDA3D53-06F6-4479-9231-3EAE114DC768}"/>
          </ac:spMkLst>
        </pc:spChg>
        <pc:spChg chg="add mod">
          <ac:chgData name="Yu WANG" userId="d10e3910-663a-4978-a8d2-38f9f8c8adfe" providerId="ADAL" clId="{94780BFF-603C-45A6-86C5-7211B3659B06}" dt="2021-06-15T06:04:32.721" v="4357" actId="207"/>
          <ac:spMkLst>
            <pc:docMk/>
            <pc:sldMk cId="3620848480" sldId="271"/>
            <ac:spMk id="5" creationId="{4CC58C5C-EF45-40FE-A0A7-3F82347E6178}"/>
          </ac:spMkLst>
        </pc:spChg>
        <pc:spChg chg="add del mod">
          <ac:chgData name="Yu WANG" userId="d10e3910-663a-4978-a8d2-38f9f8c8adfe" providerId="ADAL" clId="{94780BFF-603C-45A6-86C5-7211B3659B06}" dt="2021-06-15T05:44:07.217" v="4228" actId="21"/>
          <ac:spMkLst>
            <pc:docMk/>
            <pc:sldMk cId="3620848480" sldId="271"/>
            <ac:spMk id="7" creationId="{A452ABE3-287C-4E55-B3F2-55C72501C591}"/>
          </ac:spMkLst>
        </pc:spChg>
      </pc:sldChg>
      <pc:sldChg chg="addSp delSp modSp new del mod">
        <pc:chgData name="Yu WANG" userId="d10e3910-663a-4978-a8d2-38f9f8c8adfe" providerId="ADAL" clId="{94780BFF-603C-45A6-86C5-7211B3659B06}" dt="2021-06-15T05:44:42.116" v="4242" actId="47"/>
        <pc:sldMkLst>
          <pc:docMk/>
          <pc:sldMk cId="571315389" sldId="272"/>
        </pc:sldMkLst>
        <pc:spChg chg="add del mod">
          <ac:chgData name="Yu WANG" userId="d10e3910-663a-4978-a8d2-38f9f8c8adfe" providerId="ADAL" clId="{94780BFF-603C-45A6-86C5-7211B3659B06}" dt="2021-06-15T05:44:32.429" v="4238" actId="21"/>
          <ac:spMkLst>
            <pc:docMk/>
            <pc:sldMk cId="571315389" sldId="272"/>
            <ac:spMk id="5" creationId="{DF746130-6921-4032-A3CF-ECB52A69EBBA}"/>
          </ac:spMkLst>
        </pc:spChg>
        <pc:picChg chg="add del">
          <ac:chgData name="Yu WANG" userId="d10e3910-663a-4978-a8d2-38f9f8c8adfe" providerId="ADAL" clId="{94780BFF-603C-45A6-86C5-7211B3659B06}" dt="2021-06-15T05:44:15.223" v="4231"/>
          <ac:picMkLst>
            <pc:docMk/>
            <pc:sldMk cId="571315389" sldId="272"/>
            <ac:picMk id="4" creationId="{95C69CEF-777F-4935-9D56-7B99C08C13CC}"/>
          </ac:picMkLst>
        </pc:picChg>
      </pc:sldChg>
    </pc:docChg>
  </pc:docChgLst>
  <pc:docChgLst>
    <pc:chgData name="WANG Yu" userId="d10e3910-663a-4978-a8d2-38f9f8c8adfe" providerId="ADAL" clId="{8782DBBC-39FE-4831-8E24-E3D5A296C69F}"/>
    <pc:docChg chg="undo custSel addSld delSld modSld modSection">
      <pc:chgData name="WANG Yu" userId="d10e3910-663a-4978-a8d2-38f9f8c8adfe" providerId="ADAL" clId="{8782DBBC-39FE-4831-8E24-E3D5A296C69F}" dt="2021-10-18T01:32:23.483" v="1350" actId="20577"/>
      <pc:docMkLst>
        <pc:docMk/>
      </pc:docMkLst>
      <pc:sldChg chg="del">
        <pc:chgData name="WANG Yu" userId="d10e3910-663a-4978-a8d2-38f9f8c8adfe" providerId="ADAL" clId="{8782DBBC-39FE-4831-8E24-E3D5A296C69F}" dt="2021-10-17T22:45:01.429" v="939" actId="47"/>
        <pc:sldMkLst>
          <pc:docMk/>
          <pc:sldMk cId="3118936909" sldId="257"/>
        </pc:sldMkLst>
      </pc:sldChg>
      <pc:sldChg chg="del">
        <pc:chgData name="WANG Yu" userId="d10e3910-663a-4978-a8d2-38f9f8c8adfe" providerId="ADAL" clId="{8782DBBC-39FE-4831-8E24-E3D5A296C69F}" dt="2021-10-17T22:45:00.251" v="938" actId="47"/>
        <pc:sldMkLst>
          <pc:docMk/>
          <pc:sldMk cId="3965725995" sldId="258"/>
        </pc:sldMkLst>
      </pc:sldChg>
      <pc:sldChg chg="del">
        <pc:chgData name="WANG Yu" userId="d10e3910-663a-4978-a8d2-38f9f8c8adfe" providerId="ADAL" clId="{8782DBBC-39FE-4831-8E24-E3D5A296C69F}" dt="2021-10-17T22:44:46.475" v="936" actId="47"/>
        <pc:sldMkLst>
          <pc:docMk/>
          <pc:sldMk cId="3670382445" sldId="259"/>
        </pc:sldMkLst>
      </pc:sldChg>
      <pc:sldChg chg="del">
        <pc:chgData name="WANG Yu" userId="d10e3910-663a-4978-a8d2-38f9f8c8adfe" providerId="ADAL" clId="{8782DBBC-39FE-4831-8E24-E3D5A296C69F}" dt="2021-10-17T22:44:48.053" v="937" actId="47"/>
        <pc:sldMkLst>
          <pc:docMk/>
          <pc:sldMk cId="3979819591" sldId="260"/>
        </pc:sldMkLst>
      </pc:sldChg>
      <pc:sldChg chg="del">
        <pc:chgData name="WANG Yu" userId="d10e3910-663a-4978-a8d2-38f9f8c8adfe" providerId="ADAL" clId="{8782DBBC-39FE-4831-8E24-E3D5A296C69F}" dt="2021-10-17T23:02:55.660" v="940" actId="2696"/>
        <pc:sldMkLst>
          <pc:docMk/>
          <pc:sldMk cId="3968611067" sldId="270"/>
        </pc:sldMkLst>
      </pc:sldChg>
      <pc:sldChg chg="addSp delSp modSp new mod">
        <pc:chgData name="WANG Yu" userId="d10e3910-663a-4978-a8d2-38f9f8c8adfe" providerId="ADAL" clId="{8782DBBC-39FE-4831-8E24-E3D5A296C69F}" dt="2021-10-18T01:32:23.483" v="1350" actId="20577"/>
        <pc:sldMkLst>
          <pc:docMk/>
          <pc:sldMk cId="632046665" sldId="271"/>
        </pc:sldMkLst>
        <pc:spChg chg="mod">
          <ac:chgData name="WANG Yu" userId="d10e3910-663a-4978-a8d2-38f9f8c8adfe" providerId="ADAL" clId="{8782DBBC-39FE-4831-8E24-E3D5A296C69F}" dt="2021-10-18T00:33:12.061" v="1023" actId="20577"/>
          <ac:spMkLst>
            <pc:docMk/>
            <pc:sldMk cId="632046665" sldId="271"/>
            <ac:spMk id="2" creationId="{6FA13E26-D491-4144-B286-AACD3D2EAAD8}"/>
          </ac:spMkLst>
        </pc:spChg>
        <pc:spChg chg="add del mod">
          <ac:chgData name="WANG Yu" userId="d10e3910-663a-4978-a8d2-38f9f8c8adfe" providerId="ADAL" clId="{8782DBBC-39FE-4831-8E24-E3D5A296C69F}" dt="2021-10-17T21:33:57.877" v="152"/>
          <ac:spMkLst>
            <pc:docMk/>
            <pc:sldMk cId="632046665" sldId="271"/>
            <ac:spMk id="8" creationId="{95A3F2F0-2A68-4DBE-86B5-1808E0A88B96}"/>
          </ac:spMkLst>
        </pc:spChg>
        <pc:spChg chg="add del mod">
          <ac:chgData name="WANG Yu" userId="d10e3910-663a-4978-a8d2-38f9f8c8adfe" providerId="ADAL" clId="{8782DBBC-39FE-4831-8E24-E3D5A296C69F}" dt="2021-10-17T21:31:08.228" v="51" actId="478"/>
          <ac:spMkLst>
            <pc:docMk/>
            <pc:sldMk cId="632046665" sldId="271"/>
            <ac:spMk id="10" creationId="{FD920923-57A0-4D94-A525-0B189A02B86F}"/>
          </ac:spMkLst>
        </pc:spChg>
        <pc:spChg chg="add mod ord">
          <ac:chgData name="WANG Yu" userId="d10e3910-663a-4978-a8d2-38f9f8c8adfe" providerId="ADAL" clId="{8782DBBC-39FE-4831-8E24-E3D5A296C69F}" dt="2021-10-18T01:32:23.483" v="1350" actId="20577"/>
          <ac:spMkLst>
            <pc:docMk/>
            <pc:sldMk cId="632046665" sldId="271"/>
            <ac:spMk id="12" creationId="{8BC162B6-5649-46D8-8C31-04A6FA8EC73B}"/>
          </ac:spMkLst>
        </pc:spChg>
        <pc:spChg chg="add mod">
          <ac:chgData name="WANG Yu" userId="d10e3910-663a-4978-a8d2-38f9f8c8adfe" providerId="ADAL" clId="{8782DBBC-39FE-4831-8E24-E3D5A296C69F}" dt="2021-10-17T21:39:02.220" v="246" actId="1076"/>
          <ac:spMkLst>
            <pc:docMk/>
            <pc:sldMk cId="632046665" sldId="271"/>
            <ac:spMk id="15" creationId="{78F54674-3871-4E43-B690-0DFC22565CBF}"/>
          </ac:spMkLst>
        </pc:spChg>
        <pc:picChg chg="add del mod modCrop">
          <ac:chgData name="WANG Yu" userId="d10e3910-663a-4978-a8d2-38f9f8c8adfe" providerId="ADAL" clId="{8782DBBC-39FE-4831-8E24-E3D5A296C69F}" dt="2021-10-17T21:59:59.293" v="256" actId="478"/>
          <ac:picMkLst>
            <pc:docMk/>
            <pc:sldMk cId="632046665" sldId="271"/>
            <ac:picMk id="5" creationId="{BB9A481F-7814-407E-9020-5E2A02EC74B1}"/>
          </ac:picMkLst>
        </pc:picChg>
        <pc:picChg chg="add del mod">
          <ac:chgData name="WANG Yu" userId="d10e3910-663a-4978-a8d2-38f9f8c8adfe" providerId="ADAL" clId="{8782DBBC-39FE-4831-8E24-E3D5A296C69F}" dt="2021-10-17T21:55:28.693" v="252" actId="478"/>
          <ac:picMkLst>
            <pc:docMk/>
            <pc:sldMk cId="632046665" sldId="271"/>
            <ac:picMk id="7" creationId="{91AA39F2-D7DE-4D18-B480-6884999D055C}"/>
          </ac:picMkLst>
        </pc:picChg>
        <pc:picChg chg="add mod modCrop">
          <ac:chgData name="WANG Yu" userId="d10e3910-663a-4978-a8d2-38f9f8c8adfe" providerId="ADAL" clId="{8782DBBC-39FE-4831-8E24-E3D5A296C69F}" dt="2021-10-17T21:35:41.140" v="184" actId="1076"/>
          <ac:picMkLst>
            <pc:docMk/>
            <pc:sldMk cId="632046665" sldId="271"/>
            <ac:picMk id="14" creationId="{EEE28426-1028-4819-A85A-1B3D3BC635C7}"/>
          </ac:picMkLst>
        </pc:picChg>
        <pc:picChg chg="add mod">
          <ac:chgData name="WANG Yu" userId="d10e3910-663a-4978-a8d2-38f9f8c8adfe" providerId="ADAL" clId="{8782DBBC-39FE-4831-8E24-E3D5A296C69F}" dt="2021-10-17T21:55:32.811" v="255" actId="1076"/>
          <ac:picMkLst>
            <pc:docMk/>
            <pc:sldMk cId="632046665" sldId="271"/>
            <ac:picMk id="17" creationId="{BED343A0-EA08-4FEC-A1A3-BB18AB1B9FAD}"/>
          </ac:picMkLst>
        </pc:picChg>
        <pc:picChg chg="add mod">
          <ac:chgData name="WANG Yu" userId="d10e3910-663a-4978-a8d2-38f9f8c8adfe" providerId="ADAL" clId="{8782DBBC-39FE-4831-8E24-E3D5A296C69F}" dt="2021-10-17T22:00:10.990" v="261" actId="1076"/>
          <ac:picMkLst>
            <pc:docMk/>
            <pc:sldMk cId="632046665" sldId="271"/>
            <ac:picMk id="19" creationId="{149709AF-DFB2-43D2-A49B-8CF25D423539}"/>
          </ac:picMkLst>
        </pc:picChg>
      </pc:sldChg>
      <pc:sldChg chg="modSp new mod">
        <pc:chgData name="WANG Yu" userId="d10e3910-663a-4978-a8d2-38f9f8c8adfe" providerId="ADAL" clId="{8782DBBC-39FE-4831-8E24-E3D5A296C69F}" dt="2021-10-18T00:35:42.849" v="1200" actId="20577"/>
        <pc:sldMkLst>
          <pc:docMk/>
          <pc:sldMk cId="3195702658" sldId="272"/>
        </pc:sldMkLst>
        <pc:spChg chg="mod">
          <ac:chgData name="WANG Yu" userId="d10e3910-663a-4978-a8d2-38f9f8c8adfe" providerId="ADAL" clId="{8782DBBC-39FE-4831-8E24-E3D5A296C69F}" dt="2021-10-18T00:35:42.849" v="1200" actId="20577"/>
          <ac:spMkLst>
            <pc:docMk/>
            <pc:sldMk cId="3195702658" sldId="272"/>
            <ac:spMk id="2" creationId="{7491B737-9EC7-423D-9EED-D7A362A67F1A}"/>
          </ac:spMkLst>
        </pc:spChg>
      </pc:sldChg>
      <pc:sldChg chg="addSp delSp modSp new mod">
        <pc:chgData name="WANG Yu" userId="d10e3910-663a-4978-a8d2-38f9f8c8adfe" providerId="ADAL" clId="{8782DBBC-39FE-4831-8E24-E3D5A296C69F}" dt="2021-10-18T00:46:31.406" v="1343" actId="14100"/>
        <pc:sldMkLst>
          <pc:docMk/>
          <pc:sldMk cId="1848104055" sldId="273"/>
        </pc:sldMkLst>
        <pc:spChg chg="mod">
          <ac:chgData name="WANG Yu" userId="d10e3910-663a-4978-a8d2-38f9f8c8adfe" providerId="ADAL" clId="{8782DBBC-39FE-4831-8E24-E3D5A296C69F}" dt="2021-10-18T00:38:18.084" v="1318" actId="20577"/>
          <ac:spMkLst>
            <pc:docMk/>
            <pc:sldMk cId="1848104055" sldId="273"/>
            <ac:spMk id="2" creationId="{F24A283E-1EAC-453E-84B4-75CFF7F8B2D0}"/>
          </ac:spMkLst>
        </pc:spChg>
        <pc:spChg chg="add mod">
          <ac:chgData name="WANG Yu" userId="d10e3910-663a-4978-a8d2-38f9f8c8adfe" providerId="ADAL" clId="{8782DBBC-39FE-4831-8E24-E3D5A296C69F}" dt="2021-10-17T22:34:15.353" v="768" actId="1037"/>
          <ac:spMkLst>
            <pc:docMk/>
            <pc:sldMk cId="1848104055" sldId="273"/>
            <ac:spMk id="4" creationId="{F0AEB3F3-91BA-44D0-8152-124E8B1594DD}"/>
          </ac:spMkLst>
        </pc:spChg>
        <pc:spChg chg="add mod">
          <ac:chgData name="WANG Yu" userId="d10e3910-663a-4978-a8d2-38f9f8c8adfe" providerId="ADAL" clId="{8782DBBC-39FE-4831-8E24-E3D5A296C69F}" dt="2021-10-17T22:08:47.219" v="403" actId="1076"/>
          <ac:spMkLst>
            <pc:docMk/>
            <pc:sldMk cId="1848104055" sldId="273"/>
            <ac:spMk id="5" creationId="{6E69E974-D4FE-476B-8378-A4BE83B920D9}"/>
          </ac:spMkLst>
        </pc:spChg>
        <pc:spChg chg="add mod">
          <ac:chgData name="WANG Yu" userId="d10e3910-663a-4978-a8d2-38f9f8c8adfe" providerId="ADAL" clId="{8782DBBC-39FE-4831-8E24-E3D5A296C69F}" dt="2021-10-17T22:08:39.583" v="402" actId="1076"/>
          <ac:spMkLst>
            <pc:docMk/>
            <pc:sldMk cId="1848104055" sldId="273"/>
            <ac:spMk id="6" creationId="{7BBA2450-1C6D-4E03-A31F-381052CB4C03}"/>
          </ac:spMkLst>
        </pc:spChg>
        <pc:spChg chg="add mod">
          <ac:chgData name="WANG Yu" userId="d10e3910-663a-4978-a8d2-38f9f8c8adfe" providerId="ADAL" clId="{8782DBBC-39FE-4831-8E24-E3D5A296C69F}" dt="2021-10-17T22:34:15.353" v="768" actId="1037"/>
          <ac:spMkLst>
            <pc:docMk/>
            <pc:sldMk cId="1848104055" sldId="273"/>
            <ac:spMk id="15" creationId="{90F7A3A5-2D50-4FB0-AF2F-F6C7CB06FBDC}"/>
          </ac:spMkLst>
        </pc:spChg>
        <pc:spChg chg="add mod">
          <ac:chgData name="WANG Yu" userId="d10e3910-663a-4978-a8d2-38f9f8c8adfe" providerId="ADAL" clId="{8782DBBC-39FE-4831-8E24-E3D5A296C69F}" dt="2021-10-18T00:32:26.462" v="983" actId="1076"/>
          <ac:spMkLst>
            <pc:docMk/>
            <pc:sldMk cId="1848104055" sldId="273"/>
            <ac:spMk id="19" creationId="{33FED299-955C-430A-8F03-C3ADBE8F386D}"/>
          </ac:spMkLst>
        </pc:spChg>
        <pc:spChg chg="add del">
          <ac:chgData name="WANG Yu" userId="d10e3910-663a-4978-a8d2-38f9f8c8adfe" providerId="ADAL" clId="{8782DBBC-39FE-4831-8E24-E3D5A296C69F}" dt="2021-10-17T22:12:09.748" v="460" actId="478"/>
          <ac:spMkLst>
            <pc:docMk/>
            <pc:sldMk cId="1848104055" sldId="273"/>
            <ac:spMk id="20" creationId="{0F9C5156-DA28-49F8-BF5C-973B9F2D1B6C}"/>
          </ac:spMkLst>
        </pc:spChg>
        <pc:spChg chg="add mod">
          <ac:chgData name="WANG Yu" userId="d10e3910-663a-4978-a8d2-38f9f8c8adfe" providerId="ADAL" clId="{8782DBBC-39FE-4831-8E24-E3D5A296C69F}" dt="2021-10-17T22:34:15.353" v="768" actId="1037"/>
          <ac:spMkLst>
            <pc:docMk/>
            <pc:sldMk cId="1848104055" sldId="273"/>
            <ac:spMk id="21" creationId="{D1EB3A89-9BD8-4B21-92F2-3F0A5F025803}"/>
          </ac:spMkLst>
        </pc:spChg>
        <pc:spChg chg="add mod">
          <ac:chgData name="WANG Yu" userId="d10e3910-663a-4978-a8d2-38f9f8c8adfe" providerId="ADAL" clId="{8782DBBC-39FE-4831-8E24-E3D5A296C69F}" dt="2021-10-17T22:34:15.353" v="768" actId="1037"/>
          <ac:spMkLst>
            <pc:docMk/>
            <pc:sldMk cId="1848104055" sldId="273"/>
            <ac:spMk id="26" creationId="{07192EB4-643C-40AC-856E-163C54CE2213}"/>
          </ac:spMkLst>
        </pc:spChg>
        <pc:spChg chg="add mod">
          <ac:chgData name="WANG Yu" userId="d10e3910-663a-4978-a8d2-38f9f8c8adfe" providerId="ADAL" clId="{8782DBBC-39FE-4831-8E24-E3D5A296C69F}" dt="2021-10-17T22:43:55.107" v="910" actId="14100"/>
          <ac:spMkLst>
            <pc:docMk/>
            <pc:sldMk cId="1848104055" sldId="273"/>
            <ac:spMk id="27" creationId="{2513B3CA-3961-4205-BA9D-F9AC908B09E6}"/>
          </ac:spMkLst>
        </pc:spChg>
        <pc:spChg chg="add mod">
          <ac:chgData name="WANG Yu" userId="d10e3910-663a-4978-a8d2-38f9f8c8adfe" providerId="ADAL" clId="{8782DBBC-39FE-4831-8E24-E3D5A296C69F}" dt="2021-10-17T22:35:52.725" v="824" actId="1076"/>
          <ac:spMkLst>
            <pc:docMk/>
            <pc:sldMk cId="1848104055" sldId="273"/>
            <ac:spMk id="34" creationId="{8728960C-66FE-4282-B93F-BEE51B3CABA4}"/>
          </ac:spMkLst>
        </pc:spChg>
        <pc:spChg chg="add mod">
          <ac:chgData name="WANG Yu" userId="d10e3910-663a-4978-a8d2-38f9f8c8adfe" providerId="ADAL" clId="{8782DBBC-39FE-4831-8E24-E3D5A296C69F}" dt="2021-10-17T22:43:19.916" v="882" actId="14100"/>
          <ac:spMkLst>
            <pc:docMk/>
            <pc:sldMk cId="1848104055" sldId="273"/>
            <ac:spMk id="35" creationId="{31145979-BB4B-4B4F-94EF-769275F2DBC6}"/>
          </ac:spMkLst>
        </pc:spChg>
        <pc:spChg chg="add mod">
          <ac:chgData name="WANG Yu" userId="d10e3910-663a-4978-a8d2-38f9f8c8adfe" providerId="ADAL" clId="{8782DBBC-39FE-4831-8E24-E3D5A296C69F}" dt="2021-10-17T22:44:19.587" v="935" actId="14100"/>
          <ac:spMkLst>
            <pc:docMk/>
            <pc:sldMk cId="1848104055" sldId="273"/>
            <ac:spMk id="36" creationId="{DBB81AB9-F172-452F-A8F8-B47B2A381C9E}"/>
          </ac:spMkLst>
        </pc:spChg>
        <pc:spChg chg="add mod">
          <ac:chgData name="WANG Yu" userId="d10e3910-663a-4978-a8d2-38f9f8c8adfe" providerId="ADAL" clId="{8782DBBC-39FE-4831-8E24-E3D5A296C69F}" dt="2021-10-17T22:34:50.118" v="782" actId="1036"/>
          <ac:spMkLst>
            <pc:docMk/>
            <pc:sldMk cId="1848104055" sldId="273"/>
            <ac:spMk id="46" creationId="{7ABB2B34-3667-4027-B87E-B692FCAEA1F9}"/>
          </ac:spMkLst>
        </pc:spChg>
        <pc:spChg chg="add mod">
          <ac:chgData name="WANG Yu" userId="d10e3910-663a-4978-a8d2-38f9f8c8adfe" providerId="ADAL" clId="{8782DBBC-39FE-4831-8E24-E3D5A296C69F}" dt="2021-10-18T00:32:11.807" v="980" actId="20577"/>
          <ac:spMkLst>
            <pc:docMk/>
            <pc:sldMk cId="1848104055" sldId="273"/>
            <ac:spMk id="55" creationId="{4611625F-2E4D-416F-A83D-94B4B1841B5B}"/>
          </ac:spMkLst>
        </pc:spChg>
        <pc:spChg chg="add mod">
          <ac:chgData name="WANG Yu" userId="d10e3910-663a-4978-a8d2-38f9f8c8adfe" providerId="ADAL" clId="{8782DBBC-39FE-4831-8E24-E3D5A296C69F}" dt="2021-10-18T00:32:24.028" v="982" actId="1076"/>
          <ac:spMkLst>
            <pc:docMk/>
            <pc:sldMk cId="1848104055" sldId="273"/>
            <ac:spMk id="56" creationId="{D91D151A-6864-49ED-907F-1F8AB2F9727A}"/>
          </ac:spMkLst>
        </pc:spChg>
        <pc:spChg chg="add del mod">
          <ac:chgData name="WANG Yu" userId="d10e3910-663a-4978-a8d2-38f9f8c8adfe" providerId="ADAL" clId="{8782DBBC-39FE-4831-8E24-E3D5A296C69F}" dt="2021-10-18T00:44:32.735" v="1322" actId="478"/>
          <ac:spMkLst>
            <pc:docMk/>
            <pc:sldMk cId="1848104055" sldId="273"/>
            <ac:spMk id="57" creationId="{94235902-94F4-4C90-A69A-07743B7C0C5E}"/>
          </ac:spMkLst>
        </pc:spChg>
        <pc:spChg chg="add mod">
          <ac:chgData name="WANG Yu" userId="d10e3910-663a-4978-a8d2-38f9f8c8adfe" providerId="ADAL" clId="{8782DBBC-39FE-4831-8E24-E3D5A296C69F}" dt="2021-10-18T00:46:24.490" v="1341" actId="1076"/>
          <ac:spMkLst>
            <pc:docMk/>
            <pc:sldMk cId="1848104055" sldId="273"/>
            <ac:spMk id="58" creationId="{6E63F37A-2911-4324-96CC-61C5A7E7E21F}"/>
          </ac:spMkLst>
        </pc:spChg>
        <pc:cxnChg chg="add mod">
          <ac:chgData name="WANG Yu" userId="d10e3910-663a-4978-a8d2-38f9f8c8adfe" providerId="ADAL" clId="{8782DBBC-39FE-4831-8E24-E3D5A296C69F}" dt="2021-10-17T22:08:54.394" v="405" actId="14100"/>
          <ac:cxnSpMkLst>
            <pc:docMk/>
            <pc:sldMk cId="1848104055" sldId="273"/>
            <ac:cxnSpMk id="8" creationId="{2DCBB155-7532-477A-8AE6-5138671EB734}"/>
          </ac:cxnSpMkLst>
        </pc:cxnChg>
        <pc:cxnChg chg="add mod">
          <ac:chgData name="WANG Yu" userId="d10e3910-663a-4978-a8d2-38f9f8c8adfe" providerId="ADAL" clId="{8782DBBC-39FE-4831-8E24-E3D5A296C69F}" dt="2021-10-17T22:34:18.779" v="769" actId="14100"/>
          <ac:cxnSpMkLst>
            <pc:docMk/>
            <pc:sldMk cId="1848104055" sldId="273"/>
            <ac:cxnSpMk id="10" creationId="{2AA1C7DC-08E6-48CD-A468-BDCAAE926B40}"/>
          </ac:cxnSpMkLst>
        </pc:cxnChg>
        <pc:cxnChg chg="add mod">
          <ac:chgData name="WANG Yu" userId="d10e3910-663a-4978-a8d2-38f9f8c8adfe" providerId="ADAL" clId="{8782DBBC-39FE-4831-8E24-E3D5A296C69F}" dt="2021-10-17T22:34:15.353" v="768" actId="1037"/>
          <ac:cxnSpMkLst>
            <pc:docMk/>
            <pc:sldMk cId="1848104055" sldId="273"/>
            <ac:cxnSpMk id="17" creationId="{E37CD803-F91B-4BEC-ADE3-0279C00AE87A}"/>
          </ac:cxnSpMkLst>
        </pc:cxnChg>
        <pc:cxnChg chg="add mod">
          <ac:chgData name="WANG Yu" userId="d10e3910-663a-4978-a8d2-38f9f8c8adfe" providerId="ADAL" clId="{8782DBBC-39FE-4831-8E24-E3D5A296C69F}" dt="2021-10-17T22:34:15.353" v="768" actId="1037"/>
          <ac:cxnSpMkLst>
            <pc:docMk/>
            <pc:sldMk cId="1848104055" sldId="273"/>
            <ac:cxnSpMk id="24" creationId="{BE32D764-6FF2-48BA-8C6E-6B30147914CB}"/>
          </ac:cxnSpMkLst>
        </pc:cxnChg>
        <pc:cxnChg chg="add mod">
          <ac:chgData name="WANG Yu" userId="d10e3910-663a-4978-a8d2-38f9f8c8adfe" providerId="ADAL" clId="{8782DBBC-39FE-4831-8E24-E3D5A296C69F}" dt="2021-10-18T00:31:40.777" v="960" actId="1076"/>
          <ac:cxnSpMkLst>
            <pc:docMk/>
            <pc:sldMk cId="1848104055" sldId="273"/>
            <ac:cxnSpMk id="25" creationId="{E6CA9EBE-94DE-433C-9E3A-888CFAD056BB}"/>
          </ac:cxnSpMkLst>
        </pc:cxnChg>
        <pc:cxnChg chg="add mod">
          <ac:chgData name="WANG Yu" userId="d10e3910-663a-4978-a8d2-38f9f8c8adfe" providerId="ADAL" clId="{8782DBBC-39FE-4831-8E24-E3D5A296C69F}" dt="2021-10-17T22:35:45.003" v="820" actId="14100"/>
          <ac:cxnSpMkLst>
            <pc:docMk/>
            <pc:sldMk cId="1848104055" sldId="273"/>
            <ac:cxnSpMk id="32" creationId="{8978755E-68CD-454F-A0BD-588BB147187B}"/>
          </ac:cxnSpMkLst>
        </pc:cxnChg>
        <pc:cxnChg chg="add mod">
          <ac:chgData name="WANG Yu" userId="d10e3910-663a-4978-a8d2-38f9f8c8adfe" providerId="ADAL" clId="{8782DBBC-39FE-4831-8E24-E3D5A296C69F}" dt="2021-10-17T22:34:15.353" v="768" actId="1037"/>
          <ac:cxnSpMkLst>
            <pc:docMk/>
            <pc:sldMk cId="1848104055" sldId="273"/>
            <ac:cxnSpMk id="42" creationId="{57EDDC26-2205-4A07-B370-00C01565E1B2}"/>
          </ac:cxnSpMkLst>
        </pc:cxnChg>
        <pc:cxnChg chg="add mod">
          <ac:chgData name="WANG Yu" userId="d10e3910-663a-4978-a8d2-38f9f8c8adfe" providerId="ADAL" clId="{8782DBBC-39FE-4831-8E24-E3D5A296C69F}" dt="2021-10-18T00:31:34.433" v="957" actId="14100"/>
          <ac:cxnSpMkLst>
            <pc:docMk/>
            <pc:sldMk cId="1848104055" sldId="273"/>
            <ac:cxnSpMk id="52" creationId="{AA9DD668-146F-4BE9-9C95-D1DF6878606C}"/>
          </ac:cxnSpMkLst>
        </pc:cxnChg>
        <pc:cxnChg chg="add mod">
          <ac:chgData name="WANG Yu" userId="d10e3910-663a-4978-a8d2-38f9f8c8adfe" providerId="ADAL" clId="{8782DBBC-39FE-4831-8E24-E3D5A296C69F}" dt="2021-10-18T00:46:31.406" v="1343" actId="14100"/>
          <ac:cxnSpMkLst>
            <pc:docMk/>
            <pc:sldMk cId="1848104055" sldId="273"/>
            <ac:cxnSpMk id="60" creationId="{033D31AA-DE52-44CF-949C-5BF1C6549D8A}"/>
          </ac:cxnSpMkLst>
        </pc:cxnChg>
      </pc:sldChg>
      <pc:sldChg chg="addSp delSp modSp new mod">
        <pc:chgData name="WANG Yu" userId="d10e3910-663a-4978-a8d2-38f9f8c8adfe" providerId="ADAL" clId="{8782DBBC-39FE-4831-8E24-E3D5A296C69F}" dt="2021-10-18T00:33:29.597" v="1073" actId="20577"/>
        <pc:sldMkLst>
          <pc:docMk/>
          <pc:sldMk cId="3360673406" sldId="274"/>
        </pc:sldMkLst>
        <pc:spChg chg="mod">
          <ac:chgData name="WANG Yu" userId="d10e3910-663a-4978-a8d2-38f9f8c8adfe" providerId="ADAL" clId="{8782DBBC-39FE-4831-8E24-E3D5A296C69F}" dt="2021-10-18T00:33:29.597" v="1073" actId="20577"/>
          <ac:spMkLst>
            <pc:docMk/>
            <pc:sldMk cId="3360673406" sldId="274"/>
            <ac:spMk id="2" creationId="{0B23D492-22D0-4FCD-8BEC-BAC1C9C4BBC3}"/>
          </ac:spMkLst>
        </pc:spChg>
        <pc:picChg chg="add del mod">
          <ac:chgData name="WANG Yu" userId="d10e3910-663a-4978-a8d2-38f9f8c8adfe" providerId="ADAL" clId="{8782DBBC-39FE-4831-8E24-E3D5A296C69F}" dt="2021-10-17T22:40:24.755" v="850" actId="478"/>
          <ac:picMkLst>
            <pc:docMk/>
            <pc:sldMk cId="3360673406" sldId="274"/>
            <ac:picMk id="5" creationId="{7BA4F835-315A-43F0-AFB9-316169CC8739}"/>
          </ac:picMkLst>
        </pc:picChg>
        <pc:picChg chg="add mod">
          <ac:chgData name="WANG Yu" userId="d10e3910-663a-4978-a8d2-38f9f8c8adfe" providerId="ADAL" clId="{8782DBBC-39FE-4831-8E24-E3D5A296C69F}" dt="2021-10-17T22:40:28.925" v="853" actId="1076"/>
          <ac:picMkLst>
            <pc:docMk/>
            <pc:sldMk cId="3360673406" sldId="274"/>
            <ac:picMk id="7" creationId="{22005B6E-CE13-4CED-B3C3-65AD0F3A16BF}"/>
          </ac:picMkLst>
        </pc:picChg>
        <pc:picChg chg="add mod">
          <ac:chgData name="WANG Yu" userId="d10e3910-663a-4978-a8d2-38f9f8c8adfe" providerId="ADAL" clId="{8782DBBC-39FE-4831-8E24-E3D5A296C69F}" dt="2021-10-17T22:42:50.143" v="857" actId="1076"/>
          <ac:picMkLst>
            <pc:docMk/>
            <pc:sldMk cId="3360673406" sldId="274"/>
            <ac:picMk id="9" creationId="{7635CBAD-5B41-4EAA-BB37-AFF655C4D565}"/>
          </ac:picMkLst>
        </pc:picChg>
      </pc:sldChg>
      <pc:sldChg chg="addSp modSp new mod">
        <pc:chgData name="WANG Yu" userId="d10e3910-663a-4978-a8d2-38f9f8c8adfe" providerId="ADAL" clId="{8782DBBC-39FE-4831-8E24-E3D5A296C69F}" dt="2021-10-18T00:35:35.797" v="1190" actId="1076"/>
        <pc:sldMkLst>
          <pc:docMk/>
          <pc:sldMk cId="3721518408" sldId="275"/>
        </pc:sldMkLst>
        <pc:spChg chg="mod">
          <ac:chgData name="WANG Yu" userId="d10e3910-663a-4978-a8d2-38f9f8c8adfe" providerId="ADAL" clId="{8782DBBC-39FE-4831-8E24-E3D5A296C69F}" dt="2021-10-18T00:33:49.524" v="1131" actId="20577"/>
          <ac:spMkLst>
            <pc:docMk/>
            <pc:sldMk cId="3721518408" sldId="275"/>
            <ac:spMk id="2" creationId="{9FBEF1BD-E1DE-4DBE-BA7B-66514038E84C}"/>
          </ac:spMkLst>
        </pc:spChg>
        <pc:spChg chg="add mod">
          <ac:chgData name="WANG Yu" userId="d10e3910-663a-4978-a8d2-38f9f8c8adfe" providerId="ADAL" clId="{8782DBBC-39FE-4831-8E24-E3D5A296C69F}" dt="2021-10-18T00:35:35.797" v="1190" actId="1076"/>
          <ac:spMkLst>
            <pc:docMk/>
            <pc:sldMk cId="3721518408" sldId="275"/>
            <ac:spMk id="8" creationId="{0854AD0C-EE40-4F05-8B82-0F7A54B73F1C}"/>
          </ac:spMkLst>
        </pc:spChg>
        <pc:picChg chg="add mod">
          <ac:chgData name="WANG Yu" userId="d10e3910-663a-4978-a8d2-38f9f8c8adfe" providerId="ADAL" clId="{8782DBBC-39FE-4831-8E24-E3D5A296C69F}" dt="2021-10-18T00:35:33.284" v="1188" actId="1076"/>
          <ac:picMkLst>
            <pc:docMk/>
            <pc:sldMk cId="3721518408" sldId="275"/>
            <ac:picMk id="5" creationId="{B360E5FC-B4BB-4A86-809C-C520E4E0B408}"/>
          </ac:picMkLst>
        </pc:picChg>
        <pc:picChg chg="add mod">
          <ac:chgData name="WANG Yu" userId="d10e3910-663a-4978-a8d2-38f9f8c8adfe" providerId="ADAL" clId="{8782DBBC-39FE-4831-8E24-E3D5A296C69F}" dt="2021-10-18T00:35:34.588" v="1189" actId="1076"/>
          <ac:picMkLst>
            <pc:docMk/>
            <pc:sldMk cId="3721518408" sldId="275"/>
            <ac:picMk id="7" creationId="{481C84B3-037E-4A6E-8E1F-03DC2290ACB3}"/>
          </ac:picMkLst>
        </pc:picChg>
      </pc:sldChg>
      <pc:sldChg chg="addSp delSp modSp new mod">
        <pc:chgData name="WANG Yu" userId="d10e3910-663a-4978-a8d2-38f9f8c8adfe" providerId="ADAL" clId="{8782DBBC-39FE-4831-8E24-E3D5A296C69F}" dt="2021-10-18T00:36:20.723" v="1292" actId="20577"/>
        <pc:sldMkLst>
          <pc:docMk/>
          <pc:sldMk cId="2906144676" sldId="276"/>
        </pc:sldMkLst>
        <pc:spChg chg="mod">
          <ac:chgData name="WANG Yu" userId="d10e3910-663a-4978-a8d2-38f9f8c8adfe" providerId="ADAL" clId="{8782DBBC-39FE-4831-8E24-E3D5A296C69F}" dt="2021-10-18T00:36:20.723" v="1292" actId="20577"/>
          <ac:spMkLst>
            <pc:docMk/>
            <pc:sldMk cId="2906144676" sldId="276"/>
            <ac:spMk id="2" creationId="{A185C874-D3B2-497C-805D-2819DABFD19C}"/>
          </ac:spMkLst>
        </pc:spChg>
        <pc:spChg chg="add del mod">
          <ac:chgData name="WANG Yu" userId="d10e3910-663a-4978-a8d2-38f9f8c8adfe" providerId="ADAL" clId="{8782DBBC-39FE-4831-8E24-E3D5A296C69F}" dt="2021-10-18T00:36:14.117" v="1291" actId="478"/>
          <ac:spMkLst>
            <pc:docMk/>
            <pc:sldMk cId="2906144676" sldId="276"/>
            <ac:spMk id="4" creationId="{C49326B0-0300-4C08-A3A1-873FDB5D3C94}"/>
          </ac:spMkLst>
        </pc:spChg>
      </pc:sldChg>
    </pc:docChg>
  </pc:docChgLst>
  <pc:docChgLst>
    <pc:chgData name="Yu WANG" userId="d10e3910-663a-4978-a8d2-38f9f8c8adfe" providerId="ADAL" clId="{891D3D3A-9C0B-43AB-912B-6CDE853BDA50}"/>
    <pc:docChg chg="undo custSel addSld delSld modSld sldOrd addSection modSection">
      <pc:chgData name="Yu WANG" userId="d10e3910-663a-4978-a8d2-38f9f8c8adfe" providerId="ADAL" clId="{891D3D3A-9C0B-43AB-912B-6CDE853BDA50}" dt="2021-11-09T05:13:38.965" v="958" actId="1076"/>
      <pc:docMkLst>
        <pc:docMk/>
      </pc:docMkLst>
      <pc:sldChg chg="modSp mod">
        <pc:chgData name="Yu WANG" userId="d10e3910-663a-4978-a8d2-38f9f8c8adfe" providerId="ADAL" clId="{891D3D3A-9C0B-43AB-912B-6CDE853BDA50}" dt="2021-11-08T13:59:28.012" v="5" actId="20577"/>
        <pc:sldMkLst>
          <pc:docMk/>
          <pc:sldMk cId="2556532213" sldId="256"/>
        </pc:sldMkLst>
        <pc:spChg chg="mod">
          <ac:chgData name="Yu WANG" userId="d10e3910-663a-4978-a8d2-38f9f8c8adfe" providerId="ADAL" clId="{891D3D3A-9C0B-43AB-912B-6CDE853BDA50}" dt="2021-11-08T13:59:28.012" v="5" actId="20577"/>
          <ac:spMkLst>
            <pc:docMk/>
            <pc:sldMk cId="2556532213" sldId="256"/>
            <ac:spMk id="3" creationId="{C0D0126D-DE1B-431E-A4E2-990D434F4C0E}"/>
          </ac:spMkLst>
        </pc:spChg>
      </pc:sldChg>
      <pc:sldChg chg="delSp modSp mod">
        <pc:chgData name="Yu WANG" userId="d10e3910-663a-4978-a8d2-38f9f8c8adfe" providerId="ADAL" clId="{891D3D3A-9C0B-43AB-912B-6CDE853BDA50}" dt="2021-11-09T05:11:57.126" v="946" actId="20577"/>
        <pc:sldMkLst>
          <pc:docMk/>
          <pc:sldMk cId="701606587" sldId="261"/>
        </pc:sldMkLst>
        <pc:spChg chg="del">
          <ac:chgData name="Yu WANG" userId="d10e3910-663a-4978-a8d2-38f9f8c8adfe" providerId="ADAL" clId="{891D3D3A-9C0B-43AB-912B-6CDE853BDA50}" dt="2021-11-09T05:11:27.089" v="873" actId="478"/>
          <ac:spMkLst>
            <pc:docMk/>
            <pc:sldMk cId="701606587" sldId="261"/>
            <ac:spMk id="9" creationId="{889A1423-BA37-4C50-8A01-4ABB3844CA0F}"/>
          </ac:spMkLst>
        </pc:spChg>
        <pc:spChg chg="del">
          <ac:chgData name="Yu WANG" userId="d10e3910-663a-4978-a8d2-38f9f8c8adfe" providerId="ADAL" clId="{891D3D3A-9C0B-43AB-912B-6CDE853BDA50}" dt="2021-11-09T05:11:28.613" v="875" actId="478"/>
          <ac:spMkLst>
            <pc:docMk/>
            <pc:sldMk cId="701606587" sldId="261"/>
            <ac:spMk id="10" creationId="{1405F789-3700-4F70-8038-0C389A79AFA0}"/>
          </ac:spMkLst>
        </pc:spChg>
        <pc:spChg chg="mod">
          <ac:chgData name="Yu WANG" userId="d10e3910-663a-4978-a8d2-38f9f8c8adfe" providerId="ADAL" clId="{891D3D3A-9C0B-43AB-912B-6CDE853BDA50}" dt="2021-11-09T05:11:57.126" v="946" actId="20577"/>
          <ac:spMkLst>
            <pc:docMk/>
            <pc:sldMk cId="701606587" sldId="261"/>
            <ac:spMk id="12" creationId="{75A324F7-BDFA-4503-AB22-4129EE573DCC}"/>
          </ac:spMkLst>
        </pc:spChg>
        <pc:picChg chg="del">
          <ac:chgData name="Yu WANG" userId="d10e3910-663a-4978-a8d2-38f9f8c8adfe" providerId="ADAL" clId="{891D3D3A-9C0B-43AB-912B-6CDE853BDA50}" dt="2021-11-09T05:11:25.787" v="872" actId="478"/>
          <ac:picMkLst>
            <pc:docMk/>
            <pc:sldMk cId="701606587" sldId="261"/>
            <ac:picMk id="4" creationId="{33C38FBA-FADE-4391-841F-D053775058FE}"/>
          </ac:picMkLst>
        </pc:picChg>
        <pc:picChg chg="del">
          <ac:chgData name="Yu WANG" userId="d10e3910-663a-4978-a8d2-38f9f8c8adfe" providerId="ADAL" clId="{891D3D3A-9C0B-43AB-912B-6CDE853BDA50}" dt="2021-11-09T05:11:27.486" v="874" actId="478"/>
          <ac:picMkLst>
            <pc:docMk/>
            <pc:sldMk cId="701606587" sldId="261"/>
            <ac:picMk id="8" creationId="{DE1FBD8A-222D-44CD-9140-64CA5BE7A46A}"/>
          </ac:picMkLst>
        </pc:picChg>
      </pc:sldChg>
      <pc:sldChg chg="addSp delSp modSp mod">
        <pc:chgData name="Yu WANG" userId="d10e3910-663a-4978-a8d2-38f9f8c8adfe" providerId="ADAL" clId="{891D3D3A-9C0B-43AB-912B-6CDE853BDA50}" dt="2021-11-09T04:47:12.199" v="524" actId="1076"/>
        <pc:sldMkLst>
          <pc:docMk/>
          <pc:sldMk cId="3195702658" sldId="272"/>
        </pc:sldMkLst>
        <pc:spChg chg="mod">
          <ac:chgData name="Yu WANG" userId="d10e3910-663a-4978-a8d2-38f9f8c8adfe" providerId="ADAL" clId="{891D3D3A-9C0B-43AB-912B-6CDE853BDA50}" dt="2021-11-09T04:47:12.199" v="524" actId="1076"/>
          <ac:spMkLst>
            <pc:docMk/>
            <pc:sldMk cId="3195702658" sldId="272"/>
            <ac:spMk id="5" creationId="{3DFC27F8-D08C-4CC3-B526-D49539D8F0F0}"/>
          </ac:spMkLst>
        </pc:spChg>
        <pc:spChg chg="mod">
          <ac:chgData name="Yu WANG" userId="d10e3910-663a-4978-a8d2-38f9f8c8adfe" providerId="ADAL" clId="{891D3D3A-9C0B-43AB-912B-6CDE853BDA50}" dt="2021-11-09T04:45:26.188" v="459" actId="1076"/>
          <ac:spMkLst>
            <pc:docMk/>
            <pc:sldMk cId="3195702658" sldId="272"/>
            <ac:spMk id="6" creationId="{DA9A6413-FA52-4126-A81A-260B2B72A199}"/>
          </ac:spMkLst>
        </pc:spChg>
        <pc:spChg chg="mod">
          <ac:chgData name="Yu WANG" userId="d10e3910-663a-4978-a8d2-38f9f8c8adfe" providerId="ADAL" clId="{891D3D3A-9C0B-43AB-912B-6CDE853BDA50}" dt="2021-11-09T04:45:26.188" v="459" actId="1076"/>
          <ac:spMkLst>
            <pc:docMk/>
            <pc:sldMk cId="3195702658" sldId="272"/>
            <ac:spMk id="7" creationId="{5DED8482-2272-4919-87CA-D665F9DFB572}"/>
          </ac:spMkLst>
        </pc:spChg>
        <pc:spChg chg="mod">
          <ac:chgData name="Yu WANG" userId="d10e3910-663a-4978-a8d2-38f9f8c8adfe" providerId="ADAL" clId="{891D3D3A-9C0B-43AB-912B-6CDE853BDA50}" dt="2021-11-09T04:46:45.436" v="518" actId="207"/>
          <ac:spMkLst>
            <pc:docMk/>
            <pc:sldMk cId="3195702658" sldId="272"/>
            <ac:spMk id="8" creationId="{C99C6E50-9AF4-4345-A32A-31F927AB9443}"/>
          </ac:spMkLst>
        </pc:spChg>
        <pc:spChg chg="mod">
          <ac:chgData name="Yu WANG" userId="d10e3910-663a-4978-a8d2-38f9f8c8adfe" providerId="ADAL" clId="{891D3D3A-9C0B-43AB-912B-6CDE853BDA50}" dt="2021-11-09T04:47:03.954" v="523" actId="1076"/>
          <ac:spMkLst>
            <pc:docMk/>
            <pc:sldMk cId="3195702658" sldId="272"/>
            <ac:spMk id="9" creationId="{FB94F21D-CB4A-4E1B-8E2D-D94DD115C8F0}"/>
          </ac:spMkLst>
        </pc:spChg>
        <pc:spChg chg="del">
          <ac:chgData name="Yu WANG" userId="d10e3910-663a-4978-a8d2-38f9f8c8adfe" providerId="ADAL" clId="{891D3D3A-9C0B-43AB-912B-6CDE853BDA50}" dt="2021-11-09T04:01:44.394" v="320" actId="478"/>
          <ac:spMkLst>
            <pc:docMk/>
            <pc:sldMk cId="3195702658" sldId="272"/>
            <ac:spMk id="10" creationId="{F3A6B90A-9E9D-40AC-882A-1A09D960F4ED}"/>
          </ac:spMkLst>
        </pc:spChg>
        <pc:spChg chg="add del mod">
          <ac:chgData name="Yu WANG" userId="d10e3910-663a-4978-a8d2-38f9f8c8adfe" providerId="ADAL" clId="{891D3D3A-9C0B-43AB-912B-6CDE853BDA50}" dt="2021-11-09T04:44:51.579" v="450" actId="478"/>
          <ac:spMkLst>
            <pc:docMk/>
            <pc:sldMk cId="3195702658" sldId="272"/>
            <ac:spMk id="12" creationId="{469228BB-3BA0-41A1-BF1A-170BD579625D}"/>
          </ac:spMkLst>
        </pc:spChg>
        <pc:spChg chg="add mod">
          <ac:chgData name="Yu WANG" userId="d10e3910-663a-4978-a8d2-38f9f8c8adfe" providerId="ADAL" clId="{891D3D3A-9C0B-43AB-912B-6CDE853BDA50}" dt="2021-11-09T04:38:57.836" v="430" actId="20577"/>
          <ac:spMkLst>
            <pc:docMk/>
            <pc:sldMk cId="3195702658" sldId="272"/>
            <ac:spMk id="16" creationId="{66B5D562-4DD9-45AA-965A-370ADC298F8C}"/>
          </ac:spMkLst>
        </pc:spChg>
        <pc:spChg chg="add mod">
          <ac:chgData name="Yu WANG" userId="d10e3910-663a-4978-a8d2-38f9f8c8adfe" providerId="ADAL" clId="{891D3D3A-9C0B-43AB-912B-6CDE853BDA50}" dt="2021-11-09T04:46:10.342" v="511" actId="1076"/>
          <ac:spMkLst>
            <pc:docMk/>
            <pc:sldMk cId="3195702658" sldId="272"/>
            <ac:spMk id="17" creationId="{7AB5D317-A701-4900-8B6F-4662E7FAB95B}"/>
          </ac:spMkLst>
        </pc:spChg>
        <pc:picChg chg="del">
          <ac:chgData name="Yu WANG" userId="d10e3910-663a-4978-a8d2-38f9f8c8adfe" providerId="ADAL" clId="{891D3D3A-9C0B-43AB-912B-6CDE853BDA50}" dt="2021-11-09T04:01:42.305" v="319" actId="478"/>
          <ac:picMkLst>
            <pc:docMk/>
            <pc:sldMk cId="3195702658" sldId="272"/>
            <ac:picMk id="4" creationId="{F4A4D7B1-ED51-4670-9F22-4FC1F557C519}"/>
          </ac:picMkLst>
        </pc:picChg>
        <pc:picChg chg="add mod">
          <ac:chgData name="Yu WANG" userId="d10e3910-663a-4978-a8d2-38f9f8c8adfe" providerId="ADAL" clId="{891D3D3A-9C0B-43AB-912B-6CDE853BDA50}" dt="2021-11-09T04:37:51.053" v="403" actId="1076"/>
          <ac:picMkLst>
            <pc:docMk/>
            <pc:sldMk cId="3195702658" sldId="272"/>
            <ac:picMk id="14" creationId="{141E1983-7077-423F-8186-A6E3B5667E05}"/>
          </ac:picMkLst>
        </pc:picChg>
        <pc:cxnChg chg="add del mod">
          <ac:chgData name="Yu WANG" userId="d10e3910-663a-4978-a8d2-38f9f8c8adfe" providerId="ADAL" clId="{891D3D3A-9C0B-43AB-912B-6CDE853BDA50}" dt="2021-11-09T04:46:35.657" v="516" actId="478"/>
          <ac:cxnSpMkLst>
            <pc:docMk/>
            <pc:sldMk cId="3195702658" sldId="272"/>
            <ac:cxnSpMk id="19" creationId="{34112AA4-03C7-41F9-A902-2B3D216EC166}"/>
          </ac:cxnSpMkLst>
        </pc:cxnChg>
        <pc:cxnChg chg="add">
          <ac:chgData name="Yu WANG" userId="d10e3910-663a-4978-a8d2-38f9f8c8adfe" providerId="ADAL" clId="{891D3D3A-9C0B-43AB-912B-6CDE853BDA50}" dt="2021-11-09T04:46:58.234" v="521" actId="11529"/>
          <ac:cxnSpMkLst>
            <pc:docMk/>
            <pc:sldMk cId="3195702658" sldId="272"/>
            <ac:cxnSpMk id="22" creationId="{AD516A3F-EA23-4846-B847-AF28EEC3224B}"/>
          </ac:cxnSpMkLst>
        </pc:cxnChg>
      </pc:sldChg>
      <pc:sldChg chg="ord">
        <pc:chgData name="Yu WANG" userId="d10e3910-663a-4978-a8d2-38f9f8c8adfe" providerId="ADAL" clId="{891D3D3A-9C0B-43AB-912B-6CDE853BDA50}" dt="2021-11-08T14:00:20.384" v="9"/>
        <pc:sldMkLst>
          <pc:docMk/>
          <pc:sldMk cId="1848104055" sldId="273"/>
        </pc:sldMkLst>
      </pc:sldChg>
      <pc:sldChg chg="del">
        <pc:chgData name="Yu WANG" userId="d10e3910-663a-4978-a8d2-38f9f8c8adfe" providerId="ADAL" clId="{891D3D3A-9C0B-43AB-912B-6CDE853BDA50}" dt="2021-11-09T05:12:45.642" v="948" actId="47"/>
        <pc:sldMkLst>
          <pc:docMk/>
          <pc:sldMk cId="3360673406" sldId="274"/>
        </pc:sldMkLst>
      </pc:sldChg>
      <pc:sldChg chg="addSp delSp modSp mod">
        <pc:chgData name="Yu WANG" userId="d10e3910-663a-4978-a8d2-38f9f8c8adfe" providerId="ADAL" clId="{891D3D3A-9C0B-43AB-912B-6CDE853BDA50}" dt="2021-11-09T05:04:29.363" v="868" actId="20577"/>
        <pc:sldMkLst>
          <pc:docMk/>
          <pc:sldMk cId="2906144676" sldId="276"/>
        </pc:sldMkLst>
        <pc:spChg chg="del">
          <ac:chgData name="Yu WANG" userId="d10e3910-663a-4978-a8d2-38f9f8c8adfe" providerId="ADAL" clId="{891D3D3A-9C0B-43AB-912B-6CDE853BDA50}" dt="2021-11-09T04:54:02.518" v="569" actId="21"/>
          <ac:spMkLst>
            <pc:docMk/>
            <pc:sldMk cId="2906144676" sldId="276"/>
            <ac:spMk id="3" creationId="{B14455F1-41B0-4231-9BFF-FD37C6F076E0}"/>
          </ac:spMkLst>
        </pc:spChg>
        <pc:spChg chg="add mod">
          <ac:chgData name="Yu WANG" userId="d10e3910-663a-4978-a8d2-38f9f8c8adfe" providerId="ADAL" clId="{891D3D3A-9C0B-43AB-912B-6CDE853BDA50}" dt="2021-11-09T05:04:29.363" v="868" actId="20577"/>
          <ac:spMkLst>
            <pc:docMk/>
            <pc:sldMk cId="2906144676" sldId="276"/>
            <ac:spMk id="24" creationId="{F6D72BD2-1CBF-485F-A07F-E18B7C70B208}"/>
          </ac:spMkLst>
        </pc:spChg>
        <pc:graphicFrameChg chg="add del mod modGraphic">
          <ac:chgData name="Yu WANG" userId="d10e3910-663a-4978-a8d2-38f9f8c8adfe" providerId="ADAL" clId="{891D3D3A-9C0B-43AB-912B-6CDE853BDA50}" dt="2021-11-09T04:53:03.892" v="553" actId="478"/>
          <ac:graphicFrameMkLst>
            <pc:docMk/>
            <pc:sldMk cId="2906144676" sldId="276"/>
            <ac:graphicFrameMk id="4" creationId="{4E0BAE03-78EE-418E-8558-613E3092FDB2}"/>
          </ac:graphicFrameMkLst>
        </pc:graphicFrameChg>
        <pc:graphicFrameChg chg="del mod modGraphic">
          <ac:chgData name="Yu WANG" userId="d10e3910-663a-4978-a8d2-38f9f8c8adfe" providerId="ADAL" clId="{891D3D3A-9C0B-43AB-912B-6CDE853BDA50}" dt="2021-11-09T04:54:08.552" v="571" actId="21"/>
          <ac:graphicFrameMkLst>
            <pc:docMk/>
            <pc:sldMk cId="2906144676" sldId="276"/>
            <ac:graphicFrameMk id="5" creationId="{3BE2A5C0-AF8C-4333-B031-C15DF7F59A5F}"/>
          </ac:graphicFrameMkLst>
        </pc:graphicFrameChg>
        <pc:graphicFrameChg chg="add mod modGraphic">
          <ac:chgData name="Yu WANG" userId="d10e3910-663a-4978-a8d2-38f9f8c8adfe" providerId="ADAL" clId="{891D3D3A-9C0B-43AB-912B-6CDE853BDA50}" dt="2021-11-09T05:00:44.588" v="805"/>
          <ac:graphicFrameMkLst>
            <pc:docMk/>
            <pc:sldMk cId="2906144676" sldId="276"/>
            <ac:graphicFrameMk id="6" creationId="{62F73318-41D6-4B2F-8B6C-7C3BE3478EA0}"/>
          </ac:graphicFrameMkLst>
        </pc:graphicFrameChg>
        <pc:picChg chg="del mod">
          <ac:chgData name="Yu WANG" userId="d10e3910-663a-4978-a8d2-38f9f8c8adfe" providerId="ADAL" clId="{891D3D3A-9C0B-43AB-912B-6CDE853BDA50}" dt="2021-11-09T04:54:08.552" v="571" actId="21"/>
          <ac:picMkLst>
            <pc:docMk/>
            <pc:sldMk cId="2906144676" sldId="276"/>
            <ac:picMk id="7" creationId="{28E21D4D-27FE-4DCD-876F-0A73CD90EDE5}"/>
          </ac:picMkLst>
        </pc:picChg>
        <pc:picChg chg="del mod">
          <ac:chgData name="Yu WANG" userId="d10e3910-663a-4978-a8d2-38f9f8c8adfe" providerId="ADAL" clId="{891D3D3A-9C0B-43AB-912B-6CDE853BDA50}" dt="2021-11-09T04:54:02.518" v="569" actId="21"/>
          <ac:picMkLst>
            <pc:docMk/>
            <pc:sldMk cId="2906144676" sldId="276"/>
            <ac:picMk id="9" creationId="{2D31D41D-0E6E-4A2E-B94A-BD6F44E40467}"/>
          </ac:picMkLst>
        </pc:picChg>
        <pc:picChg chg="add mod">
          <ac:chgData name="Yu WANG" userId="d10e3910-663a-4978-a8d2-38f9f8c8adfe" providerId="ADAL" clId="{891D3D3A-9C0B-43AB-912B-6CDE853BDA50}" dt="2021-11-09T04:59:19.246" v="804" actId="1076"/>
          <ac:picMkLst>
            <pc:docMk/>
            <pc:sldMk cId="2906144676" sldId="276"/>
            <ac:picMk id="10" creationId="{D7E0CA63-E7D9-4C04-9E36-A58FE9FAAF1F}"/>
          </ac:picMkLst>
        </pc:picChg>
        <pc:picChg chg="del mod">
          <ac:chgData name="Yu WANG" userId="d10e3910-663a-4978-a8d2-38f9f8c8adfe" providerId="ADAL" clId="{891D3D3A-9C0B-43AB-912B-6CDE853BDA50}" dt="2021-11-09T04:54:02.518" v="569" actId="21"/>
          <ac:picMkLst>
            <pc:docMk/>
            <pc:sldMk cId="2906144676" sldId="276"/>
            <ac:picMk id="11" creationId="{1B74FC41-B100-49EC-8F5F-2ABAFE442247}"/>
          </ac:picMkLst>
        </pc:picChg>
        <pc:picChg chg="del mod">
          <ac:chgData name="Yu WANG" userId="d10e3910-663a-4978-a8d2-38f9f8c8adfe" providerId="ADAL" clId="{891D3D3A-9C0B-43AB-912B-6CDE853BDA50}" dt="2021-11-09T04:54:02.518" v="569" actId="21"/>
          <ac:picMkLst>
            <pc:docMk/>
            <pc:sldMk cId="2906144676" sldId="276"/>
            <ac:picMk id="13" creationId="{66E4EF31-D7A9-4C51-A452-A0ECD4D30F49}"/>
          </ac:picMkLst>
        </pc:picChg>
        <pc:picChg chg="add mod">
          <ac:chgData name="Yu WANG" userId="d10e3910-663a-4978-a8d2-38f9f8c8adfe" providerId="ADAL" clId="{891D3D3A-9C0B-43AB-912B-6CDE853BDA50}" dt="2021-11-09T04:57:06.968" v="797" actId="1037"/>
          <ac:picMkLst>
            <pc:docMk/>
            <pc:sldMk cId="2906144676" sldId="276"/>
            <ac:picMk id="14" creationId="{37CCBBF2-195B-40B8-90CB-81376E282A54}"/>
          </ac:picMkLst>
        </pc:picChg>
        <pc:picChg chg="del">
          <ac:chgData name="Yu WANG" userId="d10e3910-663a-4978-a8d2-38f9f8c8adfe" providerId="ADAL" clId="{891D3D3A-9C0B-43AB-912B-6CDE853BDA50}" dt="2021-11-09T04:54:02.518" v="569" actId="21"/>
          <ac:picMkLst>
            <pc:docMk/>
            <pc:sldMk cId="2906144676" sldId="276"/>
            <ac:picMk id="15" creationId="{A75BD118-F922-4189-9361-6D1BC2173BC6}"/>
          </ac:picMkLst>
        </pc:picChg>
        <pc:picChg chg="add mod">
          <ac:chgData name="Yu WANG" userId="d10e3910-663a-4978-a8d2-38f9f8c8adfe" providerId="ADAL" clId="{891D3D3A-9C0B-43AB-912B-6CDE853BDA50}" dt="2021-11-09T04:56:57.928" v="754" actId="1035"/>
          <ac:picMkLst>
            <pc:docMk/>
            <pc:sldMk cId="2906144676" sldId="276"/>
            <ac:picMk id="16" creationId="{3BEF5F15-2176-4691-9259-A92876BA5B79}"/>
          </ac:picMkLst>
        </pc:picChg>
        <pc:picChg chg="del mod">
          <ac:chgData name="Yu WANG" userId="d10e3910-663a-4978-a8d2-38f9f8c8adfe" providerId="ADAL" clId="{891D3D3A-9C0B-43AB-912B-6CDE853BDA50}" dt="2021-11-09T04:54:02.518" v="569" actId="21"/>
          <ac:picMkLst>
            <pc:docMk/>
            <pc:sldMk cId="2906144676" sldId="276"/>
            <ac:picMk id="17" creationId="{F7648C44-9943-4184-8384-0892BD84A2E8}"/>
          </ac:picMkLst>
        </pc:picChg>
        <pc:picChg chg="add mod">
          <ac:chgData name="Yu WANG" userId="d10e3910-663a-4978-a8d2-38f9f8c8adfe" providerId="ADAL" clId="{891D3D3A-9C0B-43AB-912B-6CDE853BDA50}" dt="2021-11-09T04:56:52.430" v="727" actId="1037"/>
          <ac:picMkLst>
            <pc:docMk/>
            <pc:sldMk cId="2906144676" sldId="276"/>
            <ac:picMk id="18" creationId="{CAF4F9A0-2C28-481B-A52E-4E644CEC38F5}"/>
          </ac:picMkLst>
        </pc:picChg>
        <pc:picChg chg="del mod">
          <ac:chgData name="Yu WANG" userId="d10e3910-663a-4978-a8d2-38f9f8c8adfe" providerId="ADAL" clId="{891D3D3A-9C0B-43AB-912B-6CDE853BDA50}" dt="2021-11-09T04:54:02.518" v="569" actId="21"/>
          <ac:picMkLst>
            <pc:docMk/>
            <pc:sldMk cId="2906144676" sldId="276"/>
            <ac:picMk id="19" creationId="{DB5242AD-9E47-49B4-B75B-C56118F2DBFC}"/>
          </ac:picMkLst>
        </pc:picChg>
        <pc:picChg chg="add mod">
          <ac:chgData name="Yu WANG" userId="d10e3910-663a-4978-a8d2-38f9f8c8adfe" providerId="ADAL" clId="{891D3D3A-9C0B-43AB-912B-6CDE853BDA50}" dt="2021-11-09T04:56:57.928" v="754" actId="1035"/>
          <ac:picMkLst>
            <pc:docMk/>
            <pc:sldMk cId="2906144676" sldId="276"/>
            <ac:picMk id="20" creationId="{770272FE-A786-4886-B6C1-022E2FD6AF15}"/>
          </ac:picMkLst>
        </pc:picChg>
        <pc:picChg chg="add mod">
          <ac:chgData name="Yu WANG" userId="d10e3910-663a-4978-a8d2-38f9f8c8adfe" providerId="ADAL" clId="{891D3D3A-9C0B-43AB-912B-6CDE853BDA50}" dt="2021-11-09T04:56:52.430" v="727" actId="1037"/>
          <ac:picMkLst>
            <pc:docMk/>
            <pc:sldMk cId="2906144676" sldId="276"/>
            <ac:picMk id="21" creationId="{935D239E-8010-494A-90E5-9909B8B1EA79}"/>
          </ac:picMkLst>
        </pc:picChg>
        <pc:picChg chg="add mod">
          <ac:chgData name="Yu WANG" userId="d10e3910-663a-4978-a8d2-38f9f8c8adfe" providerId="ADAL" clId="{891D3D3A-9C0B-43AB-912B-6CDE853BDA50}" dt="2021-11-09T04:57:06.968" v="797" actId="1037"/>
          <ac:picMkLst>
            <pc:docMk/>
            <pc:sldMk cId="2906144676" sldId="276"/>
            <ac:picMk id="22" creationId="{19A26228-0C46-45B6-9A06-4AA2E9505E33}"/>
          </ac:picMkLst>
        </pc:picChg>
        <pc:picChg chg="add mod">
          <ac:chgData name="Yu WANG" userId="d10e3910-663a-4978-a8d2-38f9f8c8adfe" providerId="ADAL" clId="{891D3D3A-9C0B-43AB-912B-6CDE853BDA50}" dt="2021-11-09T05:01:18.657" v="811" actId="1076"/>
          <ac:picMkLst>
            <pc:docMk/>
            <pc:sldMk cId="2906144676" sldId="276"/>
            <ac:picMk id="23" creationId="{7F40627F-E23E-4FCD-8E3C-F3A4186C799C}"/>
          </ac:picMkLst>
        </pc:picChg>
      </pc:sldChg>
      <pc:sldChg chg="addSp modSp new mod">
        <pc:chgData name="Yu WANG" userId="d10e3910-663a-4978-a8d2-38f9f8c8adfe" providerId="ADAL" clId="{891D3D3A-9C0B-43AB-912B-6CDE853BDA50}" dt="2021-11-08T21:32:54.659" v="25" actId="1076"/>
        <pc:sldMkLst>
          <pc:docMk/>
          <pc:sldMk cId="1307202433" sldId="277"/>
        </pc:sldMkLst>
        <pc:spChg chg="mod">
          <ac:chgData name="Yu WANG" userId="d10e3910-663a-4978-a8d2-38f9f8c8adfe" providerId="ADAL" clId="{891D3D3A-9C0B-43AB-912B-6CDE853BDA50}" dt="2021-11-08T21:32:28.891" v="15" actId="20577"/>
          <ac:spMkLst>
            <pc:docMk/>
            <pc:sldMk cId="1307202433" sldId="277"/>
            <ac:spMk id="2" creationId="{73DFE852-7CBB-4B2C-AFC5-171B7734F1B0}"/>
          </ac:spMkLst>
        </pc:spChg>
        <pc:picChg chg="add mod">
          <ac:chgData name="Yu WANG" userId="d10e3910-663a-4978-a8d2-38f9f8c8adfe" providerId="ADAL" clId="{891D3D3A-9C0B-43AB-912B-6CDE853BDA50}" dt="2021-11-08T21:32:54.659" v="25" actId="1076"/>
          <ac:picMkLst>
            <pc:docMk/>
            <pc:sldMk cId="1307202433" sldId="277"/>
            <ac:picMk id="5" creationId="{17BBE288-BCF3-4DB5-93B7-F8BE8569391B}"/>
          </ac:picMkLst>
        </pc:picChg>
      </pc:sldChg>
      <pc:sldChg chg="addSp modSp new mod">
        <pc:chgData name="Yu WANG" userId="d10e3910-663a-4978-a8d2-38f9f8c8adfe" providerId="ADAL" clId="{891D3D3A-9C0B-43AB-912B-6CDE853BDA50}" dt="2021-11-08T21:41:04.771" v="38" actId="14100"/>
        <pc:sldMkLst>
          <pc:docMk/>
          <pc:sldMk cId="470136672" sldId="278"/>
        </pc:sldMkLst>
        <pc:spChg chg="mod">
          <ac:chgData name="Yu WANG" userId="d10e3910-663a-4978-a8d2-38f9f8c8adfe" providerId="ADAL" clId="{891D3D3A-9C0B-43AB-912B-6CDE853BDA50}" dt="2021-11-08T21:40:48.204" v="31" actId="20577"/>
          <ac:spMkLst>
            <pc:docMk/>
            <pc:sldMk cId="470136672" sldId="278"/>
            <ac:spMk id="2" creationId="{DB912A2C-365E-4C8F-AC9A-07A4E7DDA86C}"/>
          </ac:spMkLst>
        </pc:spChg>
        <pc:picChg chg="add mod">
          <ac:chgData name="Yu WANG" userId="d10e3910-663a-4978-a8d2-38f9f8c8adfe" providerId="ADAL" clId="{891D3D3A-9C0B-43AB-912B-6CDE853BDA50}" dt="2021-11-08T21:41:04.771" v="38" actId="14100"/>
          <ac:picMkLst>
            <pc:docMk/>
            <pc:sldMk cId="470136672" sldId="278"/>
            <ac:picMk id="5" creationId="{8AB6A3CD-600D-417C-A536-1B6972B384BE}"/>
          </ac:picMkLst>
        </pc:picChg>
      </pc:sldChg>
      <pc:sldChg chg="addSp modSp new mod">
        <pc:chgData name="Yu WANG" userId="d10e3910-663a-4978-a8d2-38f9f8c8adfe" providerId="ADAL" clId="{891D3D3A-9C0B-43AB-912B-6CDE853BDA50}" dt="2021-11-08T21:42:43.272" v="51" actId="14100"/>
        <pc:sldMkLst>
          <pc:docMk/>
          <pc:sldMk cId="3642527402" sldId="279"/>
        </pc:sldMkLst>
        <pc:spChg chg="mod">
          <ac:chgData name="Yu WANG" userId="d10e3910-663a-4978-a8d2-38f9f8c8adfe" providerId="ADAL" clId="{891D3D3A-9C0B-43AB-912B-6CDE853BDA50}" dt="2021-11-08T21:42:25.673" v="44" actId="20577"/>
          <ac:spMkLst>
            <pc:docMk/>
            <pc:sldMk cId="3642527402" sldId="279"/>
            <ac:spMk id="2" creationId="{E61E5937-9919-4CEC-978D-D6082F5CACBB}"/>
          </ac:spMkLst>
        </pc:spChg>
        <pc:picChg chg="add mod">
          <ac:chgData name="Yu WANG" userId="d10e3910-663a-4978-a8d2-38f9f8c8adfe" providerId="ADAL" clId="{891D3D3A-9C0B-43AB-912B-6CDE853BDA50}" dt="2021-11-08T21:42:43.272" v="51" actId="14100"/>
          <ac:picMkLst>
            <pc:docMk/>
            <pc:sldMk cId="3642527402" sldId="279"/>
            <ac:picMk id="5" creationId="{8A837CB1-B2DE-429B-98B5-A59D04F58365}"/>
          </ac:picMkLst>
        </pc:picChg>
      </pc:sldChg>
      <pc:sldChg chg="addSp modSp new mod">
        <pc:chgData name="Yu WANG" userId="d10e3910-663a-4978-a8d2-38f9f8c8adfe" providerId="ADAL" clId="{891D3D3A-9C0B-43AB-912B-6CDE853BDA50}" dt="2021-11-08T21:44:40.432" v="65" actId="1076"/>
        <pc:sldMkLst>
          <pc:docMk/>
          <pc:sldMk cId="1005886774" sldId="280"/>
        </pc:sldMkLst>
        <pc:spChg chg="mod">
          <ac:chgData name="Yu WANG" userId="d10e3910-663a-4978-a8d2-38f9f8c8adfe" providerId="ADAL" clId="{891D3D3A-9C0B-43AB-912B-6CDE853BDA50}" dt="2021-11-08T21:44:24.618" v="57" actId="20577"/>
          <ac:spMkLst>
            <pc:docMk/>
            <pc:sldMk cId="1005886774" sldId="280"/>
            <ac:spMk id="2" creationId="{A88796DF-F3BA-457D-967F-F62274229E71}"/>
          </ac:spMkLst>
        </pc:spChg>
        <pc:picChg chg="add mod">
          <ac:chgData name="Yu WANG" userId="d10e3910-663a-4978-a8d2-38f9f8c8adfe" providerId="ADAL" clId="{891D3D3A-9C0B-43AB-912B-6CDE853BDA50}" dt="2021-11-08T21:44:40.432" v="65" actId="1076"/>
          <ac:picMkLst>
            <pc:docMk/>
            <pc:sldMk cId="1005886774" sldId="280"/>
            <ac:picMk id="5" creationId="{74233214-0E82-4CFB-8EC1-FDDF89E831F7}"/>
          </ac:picMkLst>
        </pc:picChg>
      </pc:sldChg>
      <pc:sldChg chg="addSp modSp new mod">
        <pc:chgData name="Yu WANG" userId="d10e3910-663a-4978-a8d2-38f9f8c8adfe" providerId="ADAL" clId="{891D3D3A-9C0B-43AB-912B-6CDE853BDA50}" dt="2021-11-08T21:46:12.286" v="79" actId="1076"/>
        <pc:sldMkLst>
          <pc:docMk/>
          <pc:sldMk cId="2372186462" sldId="281"/>
        </pc:sldMkLst>
        <pc:spChg chg="mod">
          <ac:chgData name="Yu WANG" userId="d10e3910-663a-4978-a8d2-38f9f8c8adfe" providerId="ADAL" clId="{891D3D3A-9C0B-43AB-912B-6CDE853BDA50}" dt="2021-11-08T21:45:51.843" v="71" actId="20577"/>
          <ac:spMkLst>
            <pc:docMk/>
            <pc:sldMk cId="2372186462" sldId="281"/>
            <ac:spMk id="2" creationId="{D233CDED-356B-469D-B9C6-238828E5DBC2}"/>
          </ac:spMkLst>
        </pc:spChg>
        <pc:picChg chg="add mod">
          <ac:chgData name="Yu WANG" userId="d10e3910-663a-4978-a8d2-38f9f8c8adfe" providerId="ADAL" clId="{891D3D3A-9C0B-43AB-912B-6CDE853BDA50}" dt="2021-11-08T21:46:12.286" v="79" actId="1076"/>
          <ac:picMkLst>
            <pc:docMk/>
            <pc:sldMk cId="2372186462" sldId="281"/>
            <ac:picMk id="5" creationId="{31768B7A-FFBA-4E29-B18A-3656681F3BE4}"/>
          </ac:picMkLst>
        </pc:picChg>
      </pc:sldChg>
      <pc:sldChg chg="addSp modSp new mod">
        <pc:chgData name="Yu WANG" userId="d10e3910-663a-4978-a8d2-38f9f8c8adfe" providerId="ADAL" clId="{891D3D3A-9C0B-43AB-912B-6CDE853BDA50}" dt="2021-11-08T21:49:25.036" v="93" actId="1076"/>
        <pc:sldMkLst>
          <pc:docMk/>
          <pc:sldMk cId="2225187720" sldId="282"/>
        </pc:sldMkLst>
        <pc:spChg chg="mod">
          <ac:chgData name="Yu WANG" userId="d10e3910-663a-4978-a8d2-38f9f8c8adfe" providerId="ADAL" clId="{891D3D3A-9C0B-43AB-912B-6CDE853BDA50}" dt="2021-11-08T21:49:06.591" v="85" actId="20577"/>
          <ac:spMkLst>
            <pc:docMk/>
            <pc:sldMk cId="2225187720" sldId="282"/>
            <ac:spMk id="2" creationId="{1B81EF3D-38D7-46CC-B6C8-C0DE551579C4}"/>
          </ac:spMkLst>
        </pc:spChg>
        <pc:picChg chg="add mod">
          <ac:chgData name="Yu WANG" userId="d10e3910-663a-4978-a8d2-38f9f8c8adfe" providerId="ADAL" clId="{891D3D3A-9C0B-43AB-912B-6CDE853BDA50}" dt="2021-11-08T21:49:25.036" v="93" actId="1076"/>
          <ac:picMkLst>
            <pc:docMk/>
            <pc:sldMk cId="2225187720" sldId="282"/>
            <ac:picMk id="5" creationId="{4AF42F1D-6A4B-4BF2-BA35-A1B1FF547C31}"/>
          </ac:picMkLst>
        </pc:picChg>
      </pc:sldChg>
      <pc:sldChg chg="addSp delSp modSp new mod">
        <pc:chgData name="Yu WANG" userId="d10e3910-663a-4978-a8d2-38f9f8c8adfe" providerId="ADAL" clId="{891D3D3A-9C0B-43AB-912B-6CDE853BDA50}" dt="2021-11-09T05:12:08.501" v="947" actId="14100"/>
        <pc:sldMkLst>
          <pc:docMk/>
          <pc:sldMk cId="2099068804" sldId="283"/>
        </pc:sldMkLst>
        <pc:spChg chg="mod">
          <ac:chgData name="Yu WANG" userId="d10e3910-663a-4978-a8d2-38f9f8c8adfe" providerId="ADAL" clId="{891D3D3A-9C0B-43AB-912B-6CDE853BDA50}" dt="2021-11-09T03:33:33.960" v="119" actId="58"/>
          <ac:spMkLst>
            <pc:docMk/>
            <pc:sldMk cId="2099068804" sldId="283"/>
            <ac:spMk id="2" creationId="{6FF25A0C-4A12-4B39-8E3D-270A04D21233}"/>
          </ac:spMkLst>
        </pc:spChg>
        <pc:spChg chg="add mod">
          <ac:chgData name="Yu WANG" userId="d10e3910-663a-4978-a8d2-38f9f8c8adfe" providerId="ADAL" clId="{891D3D3A-9C0B-43AB-912B-6CDE853BDA50}" dt="2021-11-09T05:04:58.234" v="871" actId="1076"/>
          <ac:spMkLst>
            <pc:docMk/>
            <pc:sldMk cId="2099068804" sldId="283"/>
            <ac:spMk id="5" creationId="{A592C9B0-CE1A-47D8-97EB-0D767EB8F077}"/>
          </ac:spMkLst>
        </pc:spChg>
        <pc:spChg chg="add mod">
          <ac:chgData name="Yu WANG" userId="d10e3910-663a-4978-a8d2-38f9f8c8adfe" providerId="ADAL" clId="{891D3D3A-9C0B-43AB-912B-6CDE853BDA50}" dt="2021-11-09T04:40:23.760" v="433"/>
          <ac:spMkLst>
            <pc:docMk/>
            <pc:sldMk cId="2099068804" sldId="283"/>
            <ac:spMk id="6" creationId="{B4B993E9-1215-4AC2-AA8C-139C1102DA14}"/>
          </ac:spMkLst>
        </pc:spChg>
        <pc:spChg chg="add del mod">
          <ac:chgData name="Yu WANG" userId="d10e3910-663a-4978-a8d2-38f9f8c8adfe" providerId="ADAL" clId="{891D3D3A-9C0B-43AB-912B-6CDE853BDA50}" dt="2021-11-09T04:40:51.771" v="435" actId="478"/>
          <ac:spMkLst>
            <pc:docMk/>
            <pc:sldMk cId="2099068804" sldId="283"/>
            <ac:spMk id="8" creationId="{636C3245-606A-4624-A8D2-4505CD29C460}"/>
          </ac:spMkLst>
        </pc:spChg>
        <pc:spChg chg="add mod">
          <ac:chgData name="Yu WANG" userId="d10e3910-663a-4978-a8d2-38f9f8c8adfe" providerId="ADAL" clId="{891D3D3A-9C0B-43AB-912B-6CDE853BDA50}" dt="2021-11-09T04:40:23.760" v="433"/>
          <ac:spMkLst>
            <pc:docMk/>
            <pc:sldMk cId="2099068804" sldId="283"/>
            <ac:spMk id="9" creationId="{0CFF1F3B-91C5-48D9-B814-EE261168ECF9}"/>
          </ac:spMkLst>
        </pc:spChg>
        <pc:picChg chg="add del mod">
          <ac:chgData name="Yu WANG" userId="d10e3910-663a-4978-a8d2-38f9f8c8adfe" providerId="ADAL" clId="{891D3D3A-9C0B-43AB-912B-6CDE853BDA50}" dt="2021-11-09T04:40:23.047" v="432" actId="478"/>
          <ac:picMkLst>
            <pc:docMk/>
            <pc:sldMk cId="2099068804" sldId="283"/>
            <ac:picMk id="4" creationId="{21270FC6-CF86-490D-8103-CDAD2E7D6E97}"/>
          </ac:picMkLst>
        </pc:picChg>
        <pc:picChg chg="add del mod">
          <ac:chgData name="Yu WANG" userId="d10e3910-663a-4978-a8d2-38f9f8c8adfe" providerId="ADAL" clId="{891D3D3A-9C0B-43AB-912B-6CDE853BDA50}" dt="2021-11-09T04:40:49.203" v="434" actId="478"/>
          <ac:picMkLst>
            <pc:docMk/>
            <pc:sldMk cId="2099068804" sldId="283"/>
            <ac:picMk id="7" creationId="{CDEE8A6B-CE21-46F9-95DB-62929009C515}"/>
          </ac:picMkLst>
        </pc:picChg>
        <pc:picChg chg="add mod">
          <ac:chgData name="Yu WANG" userId="d10e3910-663a-4978-a8d2-38f9f8c8adfe" providerId="ADAL" clId="{891D3D3A-9C0B-43AB-912B-6CDE853BDA50}" dt="2021-11-09T05:12:08.501" v="947" actId="14100"/>
          <ac:picMkLst>
            <pc:docMk/>
            <pc:sldMk cId="2099068804" sldId="283"/>
            <ac:picMk id="10" creationId="{D874396F-68A5-4336-813D-E2953E2FB0F2}"/>
          </ac:picMkLst>
        </pc:picChg>
      </pc:sldChg>
      <pc:sldChg chg="addSp delSp modSp new mod">
        <pc:chgData name="Yu WANG" userId="d10e3910-663a-4978-a8d2-38f9f8c8adfe" providerId="ADAL" clId="{891D3D3A-9C0B-43AB-912B-6CDE853BDA50}" dt="2021-11-09T04:15:01.671" v="381" actId="1076"/>
        <pc:sldMkLst>
          <pc:docMk/>
          <pc:sldMk cId="3422648624" sldId="284"/>
        </pc:sldMkLst>
        <pc:spChg chg="mod">
          <ac:chgData name="Yu WANG" userId="d10e3910-663a-4978-a8d2-38f9f8c8adfe" providerId="ADAL" clId="{891D3D3A-9C0B-43AB-912B-6CDE853BDA50}" dt="2021-11-09T03:54:24.979" v="195" actId="20577"/>
          <ac:spMkLst>
            <pc:docMk/>
            <pc:sldMk cId="3422648624" sldId="284"/>
            <ac:spMk id="2" creationId="{4028F25C-F644-4821-9386-A2269F662B80}"/>
          </ac:spMkLst>
        </pc:spChg>
        <pc:spChg chg="add mod">
          <ac:chgData name="Yu WANG" userId="d10e3910-663a-4978-a8d2-38f9f8c8adfe" providerId="ADAL" clId="{891D3D3A-9C0B-43AB-912B-6CDE853BDA50}" dt="2021-11-09T03:52:00.770" v="139" actId="14100"/>
          <ac:spMkLst>
            <pc:docMk/>
            <pc:sldMk cId="3422648624" sldId="284"/>
            <ac:spMk id="6" creationId="{C1EE9782-976A-4BA7-8696-79E24D51BEB9}"/>
          </ac:spMkLst>
        </pc:spChg>
        <pc:spChg chg="add mod">
          <ac:chgData name="Yu WANG" userId="d10e3910-663a-4978-a8d2-38f9f8c8adfe" providerId="ADAL" clId="{891D3D3A-9C0B-43AB-912B-6CDE853BDA50}" dt="2021-11-09T03:54:30.309" v="196" actId="404"/>
          <ac:spMkLst>
            <pc:docMk/>
            <pc:sldMk cId="3422648624" sldId="284"/>
            <ac:spMk id="11" creationId="{8B81987B-1C2A-45C9-9BE3-E3D4D21015F3}"/>
          </ac:spMkLst>
        </pc:spChg>
        <pc:spChg chg="add del mod">
          <ac:chgData name="Yu WANG" userId="d10e3910-663a-4978-a8d2-38f9f8c8adfe" providerId="ADAL" clId="{891D3D3A-9C0B-43AB-912B-6CDE853BDA50}" dt="2021-11-09T03:58:44.872" v="256" actId="478"/>
          <ac:spMkLst>
            <pc:docMk/>
            <pc:sldMk cId="3422648624" sldId="284"/>
            <ac:spMk id="13" creationId="{4E11C4C6-3DB2-423D-9EF3-E3142B2023E3}"/>
          </ac:spMkLst>
        </pc:spChg>
        <pc:spChg chg="add mod">
          <ac:chgData name="Yu WANG" userId="d10e3910-663a-4978-a8d2-38f9f8c8adfe" providerId="ADAL" clId="{891D3D3A-9C0B-43AB-912B-6CDE853BDA50}" dt="2021-11-09T04:02:00.591" v="336" actId="1076"/>
          <ac:spMkLst>
            <pc:docMk/>
            <pc:sldMk cId="3422648624" sldId="284"/>
            <ac:spMk id="16" creationId="{BE63B60B-EE39-475D-AD65-29B8E158FB84}"/>
          </ac:spMkLst>
        </pc:spChg>
        <pc:spChg chg="add mod">
          <ac:chgData name="Yu WANG" userId="d10e3910-663a-4978-a8d2-38f9f8c8adfe" providerId="ADAL" clId="{891D3D3A-9C0B-43AB-912B-6CDE853BDA50}" dt="2021-11-09T04:15:01.671" v="381" actId="1076"/>
          <ac:spMkLst>
            <pc:docMk/>
            <pc:sldMk cId="3422648624" sldId="284"/>
            <ac:spMk id="18" creationId="{B25C86DB-A7C8-47AC-A4EA-CCAF3F3AC15C}"/>
          </ac:spMkLst>
        </pc:spChg>
        <pc:graphicFrameChg chg="add mod modGraphic">
          <ac:chgData name="Yu WANG" userId="d10e3910-663a-4978-a8d2-38f9f8c8adfe" providerId="ADAL" clId="{891D3D3A-9C0B-43AB-912B-6CDE853BDA50}" dt="2021-11-09T04:02:02.463" v="337" actId="1076"/>
          <ac:graphicFrameMkLst>
            <pc:docMk/>
            <pc:sldMk cId="3422648624" sldId="284"/>
            <ac:graphicFrameMk id="14" creationId="{525C38AF-5A99-4D73-AF08-A470D167C6CD}"/>
          </ac:graphicFrameMkLst>
        </pc:graphicFrameChg>
        <pc:picChg chg="add mod">
          <ac:chgData name="Yu WANG" userId="d10e3910-663a-4978-a8d2-38f9f8c8adfe" providerId="ADAL" clId="{891D3D3A-9C0B-43AB-912B-6CDE853BDA50}" dt="2021-11-09T04:00:09.135" v="304" actId="1076"/>
          <ac:picMkLst>
            <pc:docMk/>
            <pc:sldMk cId="3422648624" sldId="284"/>
            <ac:picMk id="5" creationId="{A6166F38-03BB-4D43-A906-86406641E4EF}"/>
          </ac:picMkLst>
        </pc:picChg>
        <pc:cxnChg chg="add mod">
          <ac:chgData name="Yu WANG" userId="d10e3910-663a-4978-a8d2-38f9f8c8adfe" providerId="ADAL" clId="{891D3D3A-9C0B-43AB-912B-6CDE853BDA50}" dt="2021-11-09T03:52:17.280" v="143" actId="14100"/>
          <ac:cxnSpMkLst>
            <pc:docMk/>
            <pc:sldMk cId="3422648624" sldId="284"/>
            <ac:cxnSpMk id="8" creationId="{896C7686-E794-4B7C-8CFC-89FE61C5CF9A}"/>
          </ac:cxnSpMkLst>
        </pc:cxnChg>
      </pc:sldChg>
      <pc:sldChg chg="addSp modSp new mod modAnim">
        <pc:chgData name="Yu WANG" userId="d10e3910-663a-4978-a8d2-38f9f8c8adfe" providerId="ADAL" clId="{891D3D3A-9C0B-43AB-912B-6CDE853BDA50}" dt="2021-11-09T04:44:13.966" v="449"/>
        <pc:sldMkLst>
          <pc:docMk/>
          <pc:sldMk cId="1548986013" sldId="285"/>
        </pc:sldMkLst>
        <pc:spChg chg="mod">
          <ac:chgData name="Yu WANG" userId="d10e3910-663a-4978-a8d2-38f9f8c8adfe" providerId="ADAL" clId="{891D3D3A-9C0B-43AB-912B-6CDE853BDA50}" dt="2021-11-09T04:43:38.099" v="448" actId="20577"/>
          <ac:spMkLst>
            <pc:docMk/>
            <pc:sldMk cId="1548986013" sldId="285"/>
            <ac:spMk id="2" creationId="{32F82D96-2AFB-4E1B-911E-BFF268186DDD}"/>
          </ac:spMkLst>
        </pc:spChg>
        <pc:spChg chg="add mod">
          <ac:chgData name="Yu WANG" userId="d10e3910-663a-4978-a8d2-38f9f8c8adfe" providerId="ADAL" clId="{891D3D3A-9C0B-43AB-912B-6CDE853BDA50}" dt="2021-11-09T04:43:31.315" v="437"/>
          <ac:spMkLst>
            <pc:docMk/>
            <pc:sldMk cId="1548986013" sldId="285"/>
            <ac:spMk id="4" creationId="{95E61906-FF42-4AC9-ACDA-81364834A7EF}"/>
          </ac:spMkLst>
        </pc:spChg>
        <pc:spChg chg="add mod">
          <ac:chgData name="Yu WANG" userId="d10e3910-663a-4978-a8d2-38f9f8c8adfe" providerId="ADAL" clId="{891D3D3A-9C0B-43AB-912B-6CDE853BDA50}" dt="2021-11-09T04:43:31.315" v="437"/>
          <ac:spMkLst>
            <pc:docMk/>
            <pc:sldMk cId="1548986013" sldId="285"/>
            <ac:spMk id="5" creationId="{4C4F173D-C5D5-4AFB-B0E4-37EB2E614C39}"/>
          </ac:spMkLst>
        </pc:spChg>
        <pc:spChg chg="add mod">
          <ac:chgData name="Yu WANG" userId="d10e3910-663a-4978-a8d2-38f9f8c8adfe" providerId="ADAL" clId="{891D3D3A-9C0B-43AB-912B-6CDE853BDA50}" dt="2021-11-09T04:43:31.315" v="437"/>
          <ac:spMkLst>
            <pc:docMk/>
            <pc:sldMk cId="1548986013" sldId="285"/>
            <ac:spMk id="6" creationId="{4DE0B7D9-59E0-4067-ABC3-1C80339FE739}"/>
          </ac:spMkLst>
        </pc:spChg>
        <pc:spChg chg="add mod">
          <ac:chgData name="Yu WANG" userId="d10e3910-663a-4978-a8d2-38f9f8c8adfe" providerId="ADAL" clId="{891D3D3A-9C0B-43AB-912B-6CDE853BDA50}" dt="2021-11-09T04:43:31.315" v="437"/>
          <ac:spMkLst>
            <pc:docMk/>
            <pc:sldMk cId="1548986013" sldId="285"/>
            <ac:spMk id="7" creationId="{B48CFF3F-A47F-40DF-BCF7-5AFE69ADF319}"/>
          </ac:spMkLst>
        </pc:spChg>
        <pc:spChg chg="add mod">
          <ac:chgData name="Yu WANG" userId="d10e3910-663a-4978-a8d2-38f9f8c8adfe" providerId="ADAL" clId="{891D3D3A-9C0B-43AB-912B-6CDE853BDA50}" dt="2021-11-09T04:43:31.315" v="437"/>
          <ac:spMkLst>
            <pc:docMk/>
            <pc:sldMk cId="1548986013" sldId="285"/>
            <ac:spMk id="8" creationId="{6017379E-182B-422B-A2CE-0936F776318D}"/>
          </ac:spMkLst>
        </pc:spChg>
        <pc:spChg chg="add mod">
          <ac:chgData name="Yu WANG" userId="d10e3910-663a-4978-a8d2-38f9f8c8adfe" providerId="ADAL" clId="{891D3D3A-9C0B-43AB-912B-6CDE853BDA50}" dt="2021-11-09T04:43:31.315" v="437"/>
          <ac:spMkLst>
            <pc:docMk/>
            <pc:sldMk cId="1548986013" sldId="285"/>
            <ac:spMk id="9" creationId="{DF695146-4F59-4F10-A124-65989AA1E4D5}"/>
          </ac:spMkLst>
        </pc:spChg>
        <pc:spChg chg="add mod">
          <ac:chgData name="Yu WANG" userId="d10e3910-663a-4978-a8d2-38f9f8c8adfe" providerId="ADAL" clId="{891D3D3A-9C0B-43AB-912B-6CDE853BDA50}" dt="2021-11-09T04:43:31.315" v="437"/>
          <ac:spMkLst>
            <pc:docMk/>
            <pc:sldMk cId="1548986013" sldId="285"/>
            <ac:spMk id="10" creationId="{41490A59-B585-4ED0-B467-2C924CB3E3B0}"/>
          </ac:spMkLst>
        </pc:spChg>
        <pc:spChg chg="add mod">
          <ac:chgData name="Yu WANG" userId="d10e3910-663a-4978-a8d2-38f9f8c8adfe" providerId="ADAL" clId="{891D3D3A-9C0B-43AB-912B-6CDE853BDA50}" dt="2021-11-09T04:43:31.315" v="437"/>
          <ac:spMkLst>
            <pc:docMk/>
            <pc:sldMk cId="1548986013" sldId="285"/>
            <ac:spMk id="11" creationId="{79620AD2-46F1-4555-93F2-52DD9F576241}"/>
          </ac:spMkLst>
        </pc:spChg>
        <pc:spChg chg="add mod">
          <ac:chgData name="Yu WANG" userId="d10e3910-663a-4978-a8d2-38f9f8c8adfe" providerId="ADAL" clId="{891D3D3A-9C0B-43AB-912B-6CDE853BDA50}" dt="2021-11-09T04:43:31.315" v="437"/>
          <ac:spMkLst>
            <pc:docMk/>
            <pc:sldMk cId="1548986013" sldId="285"/>
            <ac:spMk id="12" creationId="{C405537B-696F-4B1F-BC04-65DD3A15D984}"/>
          </ac:spMkLst>
        </pc:spChg>
        <pc:spChg chg="add mod">
          <ac:chgData name="Yu WANG" userId="d10e3910-663a-4978-a8d2-38f9f8c8adfe" providerId="ADAL" clId="{891D3D3A-9C0B-43AB-912B-6CDE853BDA50}" dt="2021-11-09T04:43:31.315" v="437"/>
          <ac:spMkLst>
            <pc:docMk/>
            <pc:sldMk cId="1548986013" sldId="285"/>
            <ac:spMk id="13" creationId="{08EC223A-C4E2-4100-BE87-350E60ED132D}"/>
          </ac:spMkLst>
        </pc:spChg>
        <pc:spChg chg="add mod">
          <ac:chgData name="Yu WANG" userId="d10e3910-663a-4978-a8d2-38f9f8c8adfe" providerId="ADAL" clId="{891D3D3A-9C0B-43AB-912B-6CDE853BDA50}" dt="2021-11-09T04:43:31.315" v="437"/>
          <ac:spMkLst>
            <pc:docMk/>
            <pc:sldMk cId="1548986013" sldId="285"/>
            <ac:spMk id="14" creationId="{35C1A573-1F87-4BBC-A749-DB5D2D9A2AA2}"/>
          </ac:spMkLst>
        </pc:spChg>
        <pc:spChg chg="add mod">
          <ac:chgData name="Yu WANG" userId="d10e3910-663a-4978-a8d2-38f9f8c8adfe" providerId="ADAL" clId="{891D3D3A-9C0B-43AB-912B-6CDE853BDA50}" dt="2021-11-09T04:43:31.315" v="437"/>
          <ac:spMkLst>
            <pc:docMk/>
            <pc:sldMk cId="1548986013" sldId="285"/>
            <ac:spMk id="15" creationId="{AE0BF3D2-0732-4F8A-855A-067B8F4D2E09}"/>
          </ac:spMkLst>
        </pc:spChg>
        <pc:spChg chg="add mod">
          <ac:chgData name="Yu WANG" userId="d10e3910-663a-4978-a8d2-38f9f8c8adfe" providerId="ADAL" clId="{891D3D3A-9C0B-43AB-912B-6CDE853BDA50}" dt="2021-11-09T04:43:31.315" v="437"/>
          <ac:spMkLst>
            <pc:docMk/>
            <pc:sldMk cId="1548986013" sldId="285"/>
            <ac:spMk id="16" creationId="{B857E97C-4E71-49B2-8C79-D53BD2DEFBF9}"/>
          </ac:spMkLst>
        </pc:spChg>
        <pc:spChg chg="add mod">
          <ac:chgData name="Yu WANG" userId="d10e3910-663a-4978-a8d2-38f9f8c8adfe" providerId="ADAL" clId="{891D3D3A-9C0B-43AB-912B-6CDE853BDA50}" dt="2021-11-09T04:43:31.315" v="437"/>
          <ac:spMkLst>
            <pc:docMk/>
            <pc:sldMk cId="1548986013" sldId="285"/>
            <ac:spMk id="18" creationId="{188B5EF0-1A4B-4E68-80FB-F92FB062489E}"/>
          </ac:spMkLst>
        </pc:spChg>
        <pc:picChg chg="add mod">
          <ac:chgData name="Yu WANG" userId="d10e3910-663a-4978-a8d2-38f9f8c8adfe" providerId="ADAL" clId="{891D3D3A-9C0B-43AB-912B-6CDE853BDA50}" dt="2021-11-09T04:43:31.315" v="437"/>
          <ac:picMkLst>
            <pc:docMk/>
            <pc:sldMk cId="1548986013" sldId="285"/>
            <ac:picMk id="17" creationId="{7C0C0271-A25B-445B-90B7-B4EA45107BBE}"/>
          </ac:picMkLst>
        </pc:picChg>
      </pc:sldChg>
      <pc:sldChg chg="addSp delSp modSp new mod">
        <pc:chgData name="Yu WANG" userId="d10e3910-663a-4978-a8d2-38f9f8c8adfe" providerId="ADAL" clId="{891D3D3A-9C0B-43AB-912B-6CDE853BDA50}" dt="2021-11-09T05:13:38.965" v="958" actId="1076"/>
        <pc:sldMkLst>
          <pc:docMk/>
          <pc:sldMk cId="2064864104" sldId="286"/>
        </pc:sldMkLst>
        <pc:spChg chg="mod">
          <ac:chgData name="Yu WANG" userId="d10e3910-663a-4978-a8d2-38f9f8c8adfe" providerId="ADAL" clId="{891D3D3A-9C0B-43AB-912B-6CDE853BDA50}" dt="2021-11-09T04:51:57.789" v="545" actId="20577"/>
          <ac:spMkLst>
            <pc:docMk/>
            <pc:sldMk cId="2064864104" sldId="286"/>
            <ac:spMk id="2" creationId="{2E1899B9-60CA-4D94-8803-E0498E0939B7}"/>
          </ac:spMkLst>
        </pc:spChg>
        <pc:spChg chg="del mod">
          <ac:chgData name="Yu WANG" userId="d10e3910-663a-4978-a8d2-38f9f8c8adfe" providerId="ADAL" clId="{891D3D3A-9C0B-43AB-912B-6CDE853BDA50}" dt="2021-11-09T04:57:14.335" v="799" actId="478"/>
          <ac:spMkLst>
            <pc:docMk/>
            <pc:sldMk cId="2064864104" sldId="286"/>
            <ac:spMk id="3" creationId="{2A885ECC-36C9-465E-B02A-D347D0CD1779}"/>
          </ac:spMkLst>
        </pc:spChg>
        <pc:spChg chg="add del mod">
          <ac:chgData name="Yu WANG" userId="d10e3910-663a-4978-a8d2-38f9f8c8adfe" providerId="ADAL" clId="{891D3D3A-9C0B-43AB-912B-6CDE853BDA50}" dt="2021-11-09T04:57:14.335" v="799" actId="478"/>
          <ac:spMkLst>
            <pc:docMk/>
            <pc:sldMk cId="2064864104" sldId="286"/>
            <ac:spMk id="4" creationId="{B5CDFFC6-803E-4C03-99F7-70492A2479BB}"/>
          </ac:spMkLst>
        </pc:spChg>
        <pc:spChg chg="add del">
          <ac:chgData name="Yu WANG" userId="d10e3910-663a-4978-a8d2-38f9f8c8adfe" providerId="ADAL" clId="{891D3D3A-9C0B-43AB-912B-6CDE853BDA50}" dt="2021-11-09T05:13:29.168" v="951" actId="22"/>
          <ac:spMkLst>
            <pc:docMk/>
            <pc:sldMk cId="2064864104" sldId="286"/>
            <ac:spMk id="14" creationId="{37858379-EA30-4502-810C-507A32217AD6}"/>
          </ac:spMkLst>
        </pc:spChg>
        <pc:graphicFrameChg chg="add del mod">
          <ac:chgData name="Yu WANG" userId="d10e3910-663a-4978-a8d2-38f9f8c8adfe" providerId="ADAL" clId="{891D3D3A-9C0B-43AB-912B-6CDE853BDA50}" dt="2021-11-09T04:57:12.304" v="798" actId="478"/>
          <ac:graphicFrameMkLst>
            <pc:docMk/>
            <pc:sldMk cId="2064864104" sldId="286"/>
            <ac:graphicFrameMk id="11" creationId="{95F1920B-977C-4F32-9051-D0AF14593139}"/>
          </ac:graphicFrameMkLst>
        </pc:graphicFrameChg>
        <pc:picChg chg="add del mod">
          <ac:chgData name="Yu WANG" userId="d10e3910-663a-4978-a8d2-38f9f8c8adfe" providerId="ADAL" clId="{891D3D3A-9C0B-43AB-912B-6CDE853BDA50}" dt="2021-11-09T04:57:14.335" v="799" actId="478"/>
          <ac:picMkLst>
            <pc:docMk/>
            <pc:sldMk cId="2064864104" sldId="286"/>
            <ac:picMk id="5" creationId="{BCE19C30-92B0-4534-BAB3-8C273F981DEF}"/>
          </ac:picMkLst>
        </pc:picChg>
        <pc:picChg chg="add del mod">
          <ac:chgData name="Yu WANG" userId="d10e3910-663a-4978-a8d2-38f9f8c8adfe" providerId="ADAL" clId="{891D3D3A-9C0B-43AB-912B-6CDE853BDA50}" dt="2021-11-09T04:57:14.335" v="799" actId="478"/>
          <ac:picMkLst>
            <pc:docMk/>
            <pc:sldMk cId="2064864104" sldId="286"/>
            <ac:picMk id="6" creationId="{831F8E16-962C-4A2C-A347-E48B32930168}"/>
          </ac:picMkLst>
        </pc:picChg>
        <pc:picChg chg="add del mod">
          <ac:chgData name="Yu WANG" userId="d10e3910-663a-4978-a8d2-38f9f8c8adfe" providerId="ADAL" clId="{891D3D3A-9C0B-43AB-912B-6CDE853BDA50}" dt="2021-11-09T04:57:14.335" v="799" actId="478"/>
          <ac:picMkLst>
            <pc:docMk/>
            <pc:sldMk cId="2064864104" sldId="286"/>
            <ac:picMk id="7" creationId="{CB31E63E-18B8-4EE6-B792-EDA07545E694}"/>
          </ac:picMkLst>
        </pc:picChg>
        <pc:picChg chg="add del mod">
          <ac:chgData name="Yu WANG" userId="d10e3910-663a-4978-a8d2-38f9f8c8adfe" providerId="ADAL" clId="{891D3D3A-9C0B-43AB-912B-6CDE853BDA50}" dt="2021-11-09T04:57:14.335" v="799" actId="478"/>
          <ac:picMkLst>
            <pc:docMk/>
            <pc:sldMk cId="2064864104" sldId="286"/>
            <ac:picMk id="8" creationId="{4A49AFBC-EFBD-496E-B91A-04FAB1E53A62}"/>
          </ac:picMkLst>
        </pc:picChg>
        <pc:picChg chg="add del mod">
          <ac:chgData name="Yu WANG" userId="d10e3910-663a-4978-a8d2-38f9f8c8adfe" providerId="ADAL" clId="{891D3D3A-9C0B-43AB-912B-6CDE853BDA50}" dt="2021-11-09T04:57:14.335" v="799" actId="478"/>
          <ac:picMkLst>
            <pc:docMk/>
            <pc:sldMk cId="2064864104" sldId="286"/>
            <ac:picMk id="9" creationId="{1FBBBEBA-CF23-4D4C-9E67-69A2330E0102}"/>
          </ac:picMkLst>
        </pc:picChg>
        <pc:picChg chg="add del mod">
          <ac:chgData name="Yu WANG" userId="d10e3910-663a-4978-a8d2-38f9f8c8adfe" providerId="ADAL" clId="{891D3D3A-9C0B-43AB-912B-6CDE853BDA50}" dt="2021-11-09T04:57:14.335" v="799" actId="478"/>
          <ac:picMkLst>
            <pc:docMk/>
            <pc:sldMk cId="2064864104" sldId="286"/>
            <ac:picMk id="10" creationId="{0ECCDAA3-4C63-43E5-A550-567DE298B50D}"/>
          </ac:picMkLst>
        </pc:picChg>
        <pc:picChg chg="add del mod">
          <ac:chgData name="Yu WANG" userId="d10e3910-663a-4978-a8d2-38f9f8c8adfe" providerId="ADAL" clId="{891D3D3A-9C0B-43AB-912B-6CDE853BDA50}" dt="2021-11-09T04:57:14.335" v="799" actId="478"/>
          <ac:picMkLst>
            <pc:docMk/>
            <pc:sldMk cId="2064864104" sldId="286"/>
            <ac:picMk id="12" creationId="{53288E4E-D9A0-4A8C-9018-B2CCF0BDBA36}"/>
          </ac:picMkLst>
        </pc:picChg>
        <pc:picChg chg="add mod">
          <ac:chgData name="Yu WANG" userId="d10e3910-663a-4978-a8d2-38f9f8c8adfe" providerId="ADAL" clId="{891D3D3A-9C0B-43AB-912B-6CDE853BDA50}" dt="2021-11-09T05:13:38.965" v="958" actId="1076"/>
          <ac:picMkLst>
            <pc:docMk/>
            <pc:sldMk cId="2064864104" sldId="286"/>
            <ac:picMk id="15" creationId="{466D8034-B713-4970-82F8-FF423436DBCF}"/>
          </ac:picMkLst>
        </pc:picChg>
      </pc:sldChg>
    </pc:docChg>
  </pc:docChgLst>
  <pc:docChgLst>
    <pc:chgData name="WANG Yu" userId="d10e3910-663a-4978-a8d2-38f9f8c8adfe" providerId="ADAL" clId="{1BEAA38A-4AEC-4C16-98E6-1D4EAB278B72}"/>
    <pc:docChg chg="undo custSel addSld delSld modSld sldOrd addSection modSection">
      <pc:chgData name="WANG Yu" userId="d10e3910-663a-4978-a8d2-38f9f8c8adfe" providerId="ADAL" clId="{1BEAA38A-4AEC-4C16-98E6-1D4EAB278B72}" dt="2022-05-31T06:17:54.021" v="1808" actId="20577"/>
      <pc:docMkLst>
        <pc:docMk/>
      </pc:docMkLst>
      <pc:sldChg chg="modSp mod">
        <pc:chgData name="WANG Yu" userId="d10e3910-663a-4978-a8d2-38f9f8c8adfe" providerId="ADAL" clId="{1BEAA38A-4AEC-4C16-98E6-1D4EAB278B72}" dt="2022-05-29T06:47:03.924" v="3" actId="20577"/>
        <pc:sldMkLst>
          <pc:docMk/>
          <pc:sldMk cId="2556532213" sldId="256"/>
        </pc:sldMkLst>
        <pc:spChg chg="mod">
          <ac:chgData name="WANG Yu" userId="d10e3910-663a-4978-a8d2-38f9f8c8adfe" providerId="ADAL" clId="{1BEAA38A-4AEC-4C16-98E6-1D4EAB278B72}" dt="2022-05-29T06:47:03.924" v="3" actId="20577"/>
          <ac:spMkLst>
            <pc:docMk/>
            <pc:sldMk cId="2556532213" sldId="256"/>
            <ac:spMk id="3" creationId="{C0D0126D-DE1B-431E-A4E2-990D434F4C0E}"/>
          </ac:spMkLst>
        </pc:spChg>
      </pc:sldChg>
      <pc:sldChg chg="modSp mod">
        <pc:chgData name="WANG Yu" userId="d10e3910-663a-4978-a8d2-38f9f8c8adfe" providerId="ADAL" clId="{1BEAA38A-4AEC-4C16-98E6-1D4EAB278B72}" dt="2022-05-31T06:06:32.614" v="1748" actId="20577"/>
        <pc:sldMkLst>
          <pc:docMk/>
          <pc:sldMk cId="3775118935" sldId="260"/>
        </pc:sldMkLst>
        <pc:spChg chg="mod">
          <ac:chgData name="WANG Yu" userId="d10e3910-663a-4978-a8d2-38f9f8c8adfe" providerId="ADAL" clId="{1BEAA38A-4AEC-4C16-98E6-1D4EAB278B72}" dt="2022-05-31T06:06:32.614" v="1748" actId="20577"/>
          <ac:spMkLst>
            <pc:docMk/>
            <pc:sldMk cId="3775118935" sldId="260"/>
            <ac:spMk id="2" creationId="{23E90936-3271-4984-85D3-BD3E0ACD322B}"/>
          </ac:spMkLst>
        </pc:spChg>
        <pc:spChg chg="mod">
          <ac:chgData name="WANG Yu" userId="d10e3910-663a-4978-a8d2-38f9f8c8adfe" providerId="ADAL" clId="{1BEAA38A-4AEC-4C16-98E6-1D4EAB278B72}" dt="2022-05-29T06:48:54.460" v="19" actId="693"/>
          <ac:spMkLst>
            <pc:docMk/>
            <pc:sldMk cId="3775118935" sldId="260"/>
            <ac:spMk id="57" creationId="{ED744B1E-9788-4C99-98D6-F1B5FE3D621C}"/>
          </ac:spMkLst>
        </pc:spChg>
        <pc:spChg chg="mod">
          <ac:chgData name="WANG Yu" userId="d10e3910-663a-4978-a8d2-38f9f8c8adfe" providerId="ADAL" clId="{1BEAA38A-4AEC-4C16-98E6-1D4EAB278B72}" dt="2022-05-29T06:49:08.967" v="20" actId="693"/>
          <ac:spMkLst>
            <pc:docMk/>
            <pc:sldMk cId="3775118935" sldId="260"/>
            <ac:spMk id="59" creationId="{3DCE128F-3E10-44A6-B1D7-C99BCB9C36F4}"/>
          </ac:spMkLst>
        </pc:spChg>
      </pc:sldChg>
      <pc:sldChg chg="ord">
        <pc:chgData name="WANG Yu" userId="d10e3910-663a-4978-a8d2-38f9f8c8adfe" providerId="ADAL" clId="{1BEAA38A-4AEC-4C16-98E6-1D4EAB278B72}" dt="2022-05-31T05:44:51.265" v="1413"/>
        <pc:sldMkLst>
          <pc:docMk/>
          <pc:sldMk cId="2045057353" sldId="262"/>
        </pc:sldMkLst>
      </pc:sldChg>
      <pc:sldChg chg="modSp mod modNotesTx">
        <pc:chgData name="WANG Yu" userId="d10e3910-663a-4978-a8d2-38f9f8c8adfe" providerId="ADAL" clId="{1BEAA38A-4AEC-4C16-98E6-1D4EAB278B72}" dt="2022-05-31T06:17:54.021" v="1808" actId="20577"/>
        <pc:sldMkLst>
          <pc:docMk/>
          <pc:sldMk cId="2836562370" sldId="263"/>
        </pc:sldMkLst>
        <pc:spChg chg="mod">
          <ac:chgData name="WANG Yu" userId="d10e3910-663a-4978-a8d2-38f9f8c8adfe" providerId="ADAL" clId="{1BEAA38A-4AEC-4C16-98E6-1D4EAB278B72}" dt="2022-05-29T06:49:32.938" v="29" actId="20577"/>
          <ac:spMkLst>
            <pc:docMk/>
            <pc:sldMk cId="2836562370" sldId="263"/>
            <ac:spMk id="2" creationId="{3A578FDB-6776-43B3-85E9-89315BB74E86}"/>
          </ac:spMkLst>
        </pc:spChg>
        <pc:spChg chg="mod">
          <ac:chgData name="WANG Yu" userId="d10e3910-663a-4978-a8d2-38f9f8c8adfe" providerId="ADAL" clId="{1BEAA38A-4AEC-4C16-98E6-1D4EAB278B72}" dt="2022-05-29T06:50:35.592" v="92" actId="1035"/>
          <ac:spMkLst>
            <pc:docMk/>
            <pc:sldMk cId="2836562370" sldId="263"/>
            <ac:spMk id="21" creationId="{55735E91-C3FA-4BD4-AAE3-EE29CEC22727}"/>
          </ac:spMkLst>
        </pc:spChg>
        <pc:spChg chg="mod">
          <ac:chgData name="WANG Yu" userId="d10e3910-663a-4978-a8d2-38f9f8c8adfe" providerId="ADAL" clId="{1BEAA38A-4AEC-4C16-98E6-1D4EAB278B72}" dt="2022-05-29T06:50:35.592" v="92" actId="1035"/>
          <ac:spMkLst>
            <pc:docMk/>
            <pc:sldMk cId="2836562370" sldId="263"/>
            <ac:spMk id="25" creationId="{F233E64F-C42F-4428-BD4A-85A254AD9721}"/>
          </ac:spMkLst>
        </pc:spChg>
        <pc:spChg chg="mod">
          <ac:chgData name="WANG Yu" userId="d10e3910-663a-4978-a8d2-38f9f8c8adfe" providerId="ADAL" clId="{1BEAA38A-4AEC-4C16-98E6-1D4EAB278B72}" dt="2022-05-29T06:50:35.592" v="92" actId="1035"/>
          <ac:spMkLst>
            <pc:docMk/>
            <pc:sldMk cId="2836562370" sldId="263"/>
            <ac:spMk id="29" creationId="{378DD860-8B71-4142-9D0D-244C1EFFFEBC}"/>
          </ac:spMkLst>
        </pc:spChg>
        <pc:spChg chg="mod">
          <ac:chgData name="WANG Yu" userId="d10e3910-663a-4978-a8d2-38f9f8c8adfe" providerId="ADAL" clId="{1BEAA38A-4AEC-4C16-98E6-1D4EAB278B72}" dt="2022-05-29T06:50:35.592" v="92" actId="1035"/>
          <ac:spMkLst>
            <pc:docMk/>
            <pc:sldMk cId="2836562370" sldId="263"/>
            <ac:spMk id="31" creationId="{07AC1548-C725-4AFB-9E5D-8305B2BE0F49}"/>
          </ac:spMkLst>
        </pc:spChg>
        <pc:spChg chg="mod">
          <ac:chgData name="WANG Yu" userId="d10e3910-663a-4978-a8d2-38f9f8c8adfe" providerId="ADAL" clId="{1BEAA38A-4AEC-4C16-98E6-1D4EAB278B72}" dt="2022-05-29T06:50:35.592" v="92" actId="1035"/>
          <ac:spMkLst>
            <pc:docMk/>
            <pc:sldMk cId="2836562370" sldId="263"/>
            <ac:spMk id="33" creationId="{457713EC-9704-465B-9BEB-6209A35A241A}"/>
          </ac:spMkLst>
        </pc:spChg>
        <pc:spChg chg="mod">
          <ac:chgData name="WANG Yu" userId="d10e3910-663a-4978-a8d2-38f9f8c8adfe" providerId="ADAL" clId="{1BEAA38A-4AEC-4C16-98E6-1D4EAB278B72}" dt="2022-05-29T06:50:35.592" v="92" actId="1035"/>
          <ac:spMkLst>
            <pc:docMk/>
            <pc:sldMk cId="2836562370" sldId="263"/>
            <ac:spMk id="35" creationId="{307DDB95-6019-4445-BBE7-B23B45DA78ED}"/>
          </ac:spMkLst>
        </pc:spChg>
        <pc:spChg chg="mod">
          <ac:chgData name="WANG Yu" userId="d10e3910-663a-4978-a8d2-38f9f8c8adfe" providerId="ADAL" clId="{1BEAA38A-4AEC-4C16-98E6-1D4EAB278B72}" dt="2022-05-29T06:50:35.592" v="92" actId="1035"/>
          <ac:spMkLst>
            <pc:docMk/>
            <pc:sldMk cId="2836562370" sldId="263"/>
            <ac:spMk id="37" creationId="{D6BD99CE-8F27-4D9F-8B44-F3132020D2DC}"/>
          </ac:spMkLst>
        </pc:spChg>
        <pc:graphicFrameChg chg="mod modGraphic">
          <ac:chgData name="WANG Yu" userId="d10e3910-663a-4978-a8d2-38f9f8c8adfe" providerId="ADAL" clId="{1BEAA38A-4AEC-4C16-98E6-1D4EAB278B72}" dt="2022-05-29T06:51:46.155" v="130" actId="20577"/>
          <ac:graphicFrameMkLst>
            <pc:docMk/>
            <pc:sldMk cId="2836562370" sldId="263"/>
            <ac:graphicFrameMk id="5" creationId="{8D0BE2A3-4BBF-4B20-B8D0-536C520C5719}"/>
          </ac:graphicFrameMkLst>
        </pc:graphicFrameChg>
        <pc:picChg chg="mod">
          <ac:chgData name="WANG Yu" userId="d10e3910-663a-4978-a8d2-38f9f8c8adfe" providerId="ADAL" clId="{1BEAA38A-4AEC-4C16-98E6-1D4EAB278B72}" dt="2022-05-29T06:50:35.592" v="92" actId="1035"/>
          <ac:picMkLst>
            <pc:docMk/>
            <pc:sldMk cId="2836562370" sldId="263"/>
            <ac:picMk id="7" creationId="{385B0E38-6AF8-423E-BEBD-EFC2104B8AD9}"/>
          </ac:picMkLst>
        </pc:picChg>
        <pc:picChg chg="mod">
          <ac:chgData name="WANG Yu" userId="d10e3910-663a-4978-a8d2-38f9f8c8adfe" providerId="ADAL" clId="{1BEAA38A-4AEC-4C16-98E6-1D4EAB278B72}" dt="2022-05-29T06:50:35.592" v="92" actId="1035"/>
          <ac:picMkLst>
            <pc:docMk/>
            <pc:sldMk cId="2836562370" sldId="263"/>
            <ac:picMk id="9" creationId="{6162F585-0729-4933-8417-7FDDF0C80539}"/>
          </ac:picMkLst>
        </pc:picChg>
        <pc:picChg chg="mod">
          <ac:chgData name="WANG Yu" userId="d10e3910-663a-4978-a8d2-38f9f8c8adfe" providerId="ADAL" clId="{1BEAA38A-4AEC-4C16-98E6-1D4EAB278B72}" dt="2022-05-29T06:50:35.592" v="92" actId="1035"/>
          <ac:picMkLst>
            <pc:docMk/>
            <pc:sldMk cId="2836562370" sldId="263"/>
            <ac:picMk id="11" creationId="{5C9DA891-C620-43CC-B4E8-2BA9AB230B60}"/>
          </ac:picMkLst>
        </pc:picChg>
        <pc:picChg chg="mod">
          <ac:chgData name="WANG Yu" userId="d10e3910-663a-4978-a8d2-38f9f8c8adfe" providerId="ADAL" clId="{1BEAA38A-4AEC-4C16-98E6-1D4EAB278B72}" dt="2022-05-29T06:50:35.592" v="92" actId="1035"/>
          <ac:picMkLst>
            <pc:docMk/>
            <pc:sldMk cId="2836562370" sldId="263"/>
            <ac:picMk id="13" creationId="{DAB2B7DB-CF8B-4EA4-883C-177FEA54A1F6}"/>
          </ac:picMkLst>
        </pc:picChg>
        <pc:picChg chg="mod">
          <ac:chgData name="WANG Yu" userId="d10e3910-663a-4978-a8d2-38f9f8c8adfe" providerId="ADAL" clId="{1BEAA38A-4AEC-4C16-98E6-1D4EAB278B72}" dt="2022-05-29T06:50:35.592" v="92" actId="1035"/>
          <ac:picMkLst>
            <pc:docMk/>
            <pc:sldMk cId="2836562370" sldId="263"/>
            <ac:picMk id="15" creationId="{C463B6E7-162D-4F03-B20F-862FECE016C8}"/>
          </ac:picMkLst>
        </pc:picChg>
        <pc:picChg chg="mod">
          <ac:chgData name="WANG Yu" userId="d10e3910-663a-4978-a8d2-38f9f8c8adfe" providerId="ADAL" clId="{1BEAA38A-4AEC-4C16-98E6-1D4EAB278B72}" dt="2022-05-29T06:50:35.592" v="92" actId="1035"/>
          <ac:picMkLst>
            <pc:docMk/>
            <pc:sldMk cId="2836562370" sldId="263"/>
            <ac:picMk id="17" creationId="{F090FFA5-D5D1-429A-899E-F6B3036671A1}"/>
          </ac:picMkLst>
        </pc:picChg>
        <pc:picChg chg="mod">
          <ac:chgData name="WANG Yu" userId="d10e3910-663a-4978-a8d2-38f9f8c8adfe" providerId="ADAL" clId="{1BEAA38A-4AEC-4C16-98E6-1D4EAB278B72}" dt="2022-05-29T06:50:35.592" v="92" actId="1035"/>
          <ac:picMkLst>
            <pc:docMk/>
            <pc:sldMk cId="2836562370" sldId="263"/>
            <ac:picMk id="19" creationId="{513438CE-B608-4138-A85A-D69AD786F7F4}"/>
          </ac:picMkLst>
        </pc:picChg>
        <pc:picChg chg="mod">
          <ac:chgData name="WANG Yu" userId="d10e3910-663a-4978-a8d2-38f9f8c8adfe" providerId="ADAL" clId="{1BEAA38A-4AEC-4C16-98E6-1D4EAB278B72}" dt="2022-05-29T06:50:35.592" v="92" actId="1035"/>
          <ac:picMkLst>
            <pc:docMk/>
            <pc:sldMk cId="2836562370" sldId="263"/>
            <ac:picMk id="23" creationId="{8629FA24-4E72-4A44-87C6-B34921E4462D}"/>
          </ac:picMkLst>
        </pc:picChg>
        <pc:picChg chg="mod">
          <ac:chgData name="WANG Yu" userId="d10e3910-663a-4978-a8d2-38f9f8c8adfe" providerId="ADAL" clId="{1BEAA38A-4AEC-4C16-98E6-1D4EAB278B72}" dt="2022-05-29T06:50:35.592" v="92" actId="1035"/>
          <ac:picMkLst>
            <pc:docMk/>
            <pc:sldMk cId="2836562370" sldId="263"/>
            <ac:picMk id="27" creationId="{D25715BD-CD20-443A-863B-0FA85B87552A}"/>
          </ac:picMkLst>
        </pc:picChg>
      </pc:sldChg>
      <pc:sldChg chg="addSp modSp mod">
        <pc:chgData name="WANG Yu" userId="d10e3910-663a-4978-a8d2-38f9f8c8adfe" providerId="ADAL" clId="{1BEAA38A-4AEC-4C16-98E6-1D4EAB278B72}" dt="2022-05-31T05:45:26.635" v="1425" actId="1076"/>
        <pc:sldMkLst>
          <pc:docMk/>
          <pc:sldMk cId="432097204" sldId="264"/>
        </pc:sldMkLst>
        <pc:spChg chg="mod">
          <ac:chgData name="WANG Yu" userId="d10e3910-663a-4978-a8d2-38f9f8c8adfe" providerId="ADAL" clId="{1BEAA38A-4AEC-4C16-98E6-1D4EAB278B72}" dt="2022-05-31T05:45:21.558" v="1424" actId="20577"/>
          <ac:spMkLst>
            <pc:docMk/>
            <pc:sldMk cId="432097204" sldId="264"/>
            <ac:spMk id="4" creationId="{75A42286-C72C-4791-8255-3D739F630523}"/>
          </ac:spMkLst>
        </pc:spChg>
        <pc:graphicFrameChg chg="add mod modGraphic">
          <ac:chgData name="WANG Yu" userId="d10e3910-663a-4978-a8d2-38f9f8c8adfe" providerId="ADAL" clId="{1BEAA38A-4AEC-4C16-98E6-1D4EAB278B72}" dt="2022-05-31T05:45:26.635" v="1425" actId="1076"/>
          <ac:graphicFrameMkLst>
            <pc:docMk/>
            <pc:sldMk cId="432097204" sldId="264"/>
            <ac:graphicFrameMk id="6" creationId="{CB615E9D-E13E-9CB8-A12A-6268D42B30E7}"/>
          </ac:graphicFrameMkLst>
        </pc:graphicFrameChg>
      </pc:sldChg>
      <pc:sldChg chg="addSp delSp modSp new mod">
        <pc:chgData name="WANG Yu" userId="d10e3910-663a-4978-a8d2-38f9f8c8adfe" providerId="ADAL" clId="{1BEAA38A-4AEC-4C16-98E6-1D4EAB278B72}" dt="2022-05-31T05:21:38.445" v="1399" actId="1076"/>
        <pc:sldMkLst>
          <pc:docMk/>
          <pc:sldMk cId="565482259" sldId="265"/>
        </pc:sldMkLst>
        <pc:spChg chg="mod">
          <ac:chgData name="WANG Yu" userId="d10e3910-663a-4978-a8d2-38f9f8c8adfe" providerId="ADAL" clId="{1BEAA38A-4AEC-4C16-98E6-1D4EAB278B72}" dt="2022-05-30T20:13:52.378" v="884" actId="313"/>
          <ac:spMkLst>
            <pc:docMk/>
            <pc:sldMk cId="565482259" sldId="265"/>
            <ac:spMk id="2" creationId="{C9C186D4-045B-CECA-3CAF-43AAECBE7045}"/>
          </ac:spMkLst>
        </pc:spChg>
        <pc:spChg chg="add del mod">
          <ac:chgData name="WANG Yu" userId="d10e3910-663a-4978-a8d2-38f9f8c8adfe" providerId="ADAL" clId="{1BEAA38A-4AEC-4C16-98E6-1D4EAB278B72}" dt="2022-05-30T13:14:24.114" v="161"/>
          <ac:spMkLst>
            <pc:docMk/>
            <pc:sldMk cId="565482259" sldId="265"/>
            <ac:spMk id="8" creationId="{6E57AF9B-895D-DAD4-8EB7-9939257C0425}"/>
          </ac:spMkLst>
        </pc:spChg>
        <pc:spChg chg="add del mod">
          <ac:chgData name="WANG Yu" userId="d10e3910-663a-4978-a8d2-38f9f8c8adfe" providerId="ADAL" clId="{1BEAA38A-4AEC-4C16-98E6-1D4EAB278B72}" dt="2022-05-30T19:45:18.625" v="482" actId="21"/>
          <ac:spMkLst>
            <pc:docMk/>
            <pc:sldMk cId="565482259" sldId="265"/>
            <ac:spMk id="9" creationId="{321C0897-FCA3-B0E9-923F-472CDB7A5491}"/>
          </ac:spMkLst>
        </pc:spChg>
        <pc:spChg chg="add del mod">
          <ac:chgData name="WANG Yu" userId="d10e3910-663a-4978-a8d2-38f9f8c8adfe" providerId="ADAL" clId="{1BEAA38A-4AEC-4C16-98E6-1D4EAB278B72}" dt="2022-05-30T19:45:18.625" v="482" actId="21"/>
          <ac:spMkLst>
            <pc:docMk/>
            <pc:sldMk cId="565482259" sldId="265"/>
            <ac:spMk id="10" creationId="{1EA0E748-DBED-96C1-8256-EC4518431CE9}"/>
          </ac:spMkLst>
        </pc:spChg>
        <pc:spChg chg="add del mod">
          <ac:chgData name="WANG Yu" userId="d10e3910-663a-4978-a8d2-38f9f8c8adfe" providerId="ADAL" clId="{1BEAA38A-4AEC-4C16-98E6-1D4EAB278B72}" dt="2022-05-30T19:45:18.625" v="482" actId="21"/>
          <ac:spMkLst>
            <pc:docMk/>
            <pc:sldMk cId="565482259" sldId="265"/>
            <ac:spMk id="11" creationId="{A8CFB3F5-EF60-B79B-4EEE-91E4890DD908}"/>
          </ac:spMkLst>
        </pc:spChg>
        <pc:spChg chg="add del mod">
          <ac:chgData name="WANG Yu" userId="d10e3910-663a-4978-a8d2-38f9f8c8adfe" providerId="ADAL" clId="{1BEAA38A-4AEC-4C16-98E6-1D4EAB278B72}" dt="2022-05-30T13:28:39.916" v="278"/>
          <ac:spMkLst>
            <pc:docMk/>
            <pc:sldMk cId="565482259" sldId="265"/>
            <ac:spMk id="12" creationId="{908CEAF4-FF9E-CEC3-9BCE-3114DB45DD29}"/>
          </ac:spMkLst>
        </pc:spChg>
        <pc:spChg chg="add mod">
          <ac:chgData name="WANG Yu" userId="d10e3910-663a-4978-a8d2-38f9f8c8adfe" providerId="ADAL" clId="{1BEAA38A-4AEC-4C16-98E6-1D4EAB278B72}" dt="2022-05-31T05:21:38.445" v="1399" actId="1076"/>
          <ac:spMkLst>
            <pc:docMk/>
            <pc:sldMk cId="565482259" sldId="265"/>
            <ac:spMk id="13" creationId="{877613D8-E5AD-4F3C-2751-4E8772314BAB}"/>
          </ac:spMkLst>
        </pc:spChg>
        <pc:spChg chg="add del mod">
          <ac:chgData name="WANG Yu" userId="d10e3910-663a-4978-a8d2-38f9f8c8adfe" providerId="ADAL" clId="{1BEAA38A-4AEC-4C16-98E6-1D4EAB278B72}" dt="2022-05-30T20:02:46.839" v="801" actId="478"/>
          <ac:spMkLst>
            <pc:docMk/>
            <pc:sldMk cId="565482259" sldId="265"/>
            <ac:spMk id="13" creationId="{A9600C6B-00AA-12A2-7406-D441557E11F0}"/>
          </ac:spMkLst>
        </pc:spChg>
        <pc:spChg chg="add del mod">
          <ac:chgData name="WANG Yu" userId="d10e3910-663a-4978-a8d2-38f9f8c8adfe" providerId="ADAL" clId="{1BEAA38A-4AEC-4C16-98E6-1D4EAB278B72}" dt="2022-05-31T03:59:29.586" v="1177" actId="478"/>
          <ac:spMkLst>
            <pc:docMk/>
            <pc:sldMk cId="565482259" sldId="265"/>
            <ac:spMk id="20" creationId="{4CA9A3BE-AF50-BAE1-21C8-23F39FC88DE5}"/>
          </ac:spMkLst>
        </pc:spChg>
        <pc:spChg chg="add mod">
          <ac:chgData name="WANG Yu" userId="d10e3910-663a-4978-a8d2-38f9f8c8adfe" providerId="ADAL" clId="{1BEAA38A-4AEC-4C16-98E6-1D4EAB278B72}" dt="2022-05-31T05:20:51.041" v="1345" actId="1076"/>
          <ac:spMkLst>
            <pc:docMk/>
            <pc:sldMk cId="565482259" sldId="265"/>
            <ac:spMk id="21" creationId="{AC9E0252-BEC0-0142-BF87-58DA0822C062}"/>
          </ac:spMkLst>
        </pc:spChg>
        <pc:picChg chg="add del mod">
          <ac:chgData name="WANG Yu" userId="d10e3910-663a-4978-a8d2-38f9f8c8adfe" providerId="ADAL" clId="{1BEAA38A-4AEC-4C16-98E6-1D4EAB278B72}" dt="2022-05-30T16:06:54.584" v="383" actId="478"/>
          <ac:picMkLst>
            <pc:docMk/>
            <pc:sldMk cId="565482259" sldId="265"/>
            <ac:picMk id="4" creationId="{18F1B8E7-CB74-443B-1280-D842100E6502}"/>
          </ac:picMkLst>
        </pc:picChg>
        <pc:picChg chg="add del mod">
          <ac:chgData name="WANG Yu" userId="d10e3910-663a-4978-a8d2-38f9f8c8adfe" providerId="ADAL" clId="{1BEAA38A-4AEC-4C16-98E6-1D4EAB278B72}" dt="2022-05-29T07:23:23.231" v="138" actId="478"/>
          <ac:picMkLst>
            <pc:docMk/>
            <pc:sldMk cId="565482259" sldId="265"/>
            <ac:picMk id="4" creationId="{934FF23A-A168-17BE-E863-4D73BF28ADF3}"/>
          </ac:picMkLst>
        </pc:picChg>
        <pc:picChg chg="add del mod">
          <ac:chgData name="WANG Yu" userId="d10e3910-663a-4978-a8d2-38f9f8c8adfe" providerId="ADAL" clId="{1BEAA38A-4AEC-4C16-98E6-1D4EAB278B72}" dt="2022-05-30T08:47:20.396" v="143" actId="478"/>
          <ac:picMkLst>
            <pc:docMk/>
            <pc:sldMk cId="565482259" sldId="265"/>
            <ac:picMk id="5" creationId="{6C82F2B0-E5B1-D3EE-61D0-574A86C6828E}"/>
          </ac:picMkLst>
        </pc:picChg>
        <pc:picChg chg="add del mod">
          <ac:chgData name="WANG Yu" userId="d10e3910-663a-4978-a8d2-38f9f8c8adfe" providerId="ADAL" clId="{1BEAA38A-4AEC-4C16-98E6-1D4EAB278B72}" dt="2022-05-31T03:59:14.279" v="1167" actId="478"/>
          <ac:picMkLst>
            <pc:docMk/>
            <pc:sldMk cId="565482259" sldId="265"/>
            <ac:picMk id="5" creationId="{B114E220-CFA1-3714-6F0F-00834CB93574}"/>
          </ac:picMkLst>
        </pc:picChg>
        <pc:picChg chg="add del mod">
          <ac:chgData name="WANG Yu" userId="d10e3910-663a-4978-a8d2-38f9f8c8adfe" providerId="ADAL" clId="{1BEAA38A-4AEC-4C16-98E6-1D4EAB278B72}" dt="2022-05-30T16:06:55.116" v="384" actId="478"/>
          <ac:picMkLst>
            <pc:docMk/>
            <pc:sldMk cId="565482259" sldId="265"/>
            <ac:picMk id="6" creationId="{D2A4109E-5F90-03D9-CF87-236B02AB1B43}"/>
          </ac:picMkLst>
        </pc:picChg>
        <pc:picChg chg="add mod">
          <ac:chgData name="WANG Yu" userId="d10e3910-663a-4978-a8d2-38f9f8c8adfe" providerId="ADAL" clId="{1BEAA38A-4AEC-4C16-98E6-1D4EAB278B72}" dt="2022-05-31T03:59:27.040" v="1176" actId="1076"/>
          <ac:picMkLst>
            <pc:docMk/>
            <pc:sldMk cId="565482259" sldId="265"/>
            <ac:picMk id="7" creationId="{508FC503-0ECA-3B44-91B1-8414F32AEB0E}"/>
          </ac:picMkLst>
        </pc:picChg>
        <pc:picChg chg="add del mod">
          <ac:chgData name="WANG Yu" userId="d10e3910-663a-4978-a8d2-38f9f8c8adfe" providerId="ADAL" clId="{1BEAA38A-4AEC-4C16-98E6-1D4EAB278B72}" dt="2022-05-30T16:06:55.494" v="385" actId="478"/>
          <ac:picMkLst>
            <pc:docMk/>
            <pc:sldMk cId="565482259" sldId="265"/>
            <ac:picMk id="7" creationId="{E0E76A2B-1C11-159F-3422-BF3BDF943246}"/>
          </ac:picMkLst>
        </pc:picChg>
        <pc:picChg chg="add mod">
          <ac:chgData name="WANG Yu" userId="d10e3910-663a-4978-a8d2-38f9f8c8adfe" providerId="ADAL" clId="{1BEAA38A-4AEC-4C16-98E6-1D4EAB278B72}" dt="2022-05-31T04:19:12.086" v="1186" actId="1076"/>
          <ac:picMkLst>
            <pc:docMk/>
            <pc:sldMk cId="565482259" sldId="265"/>
            <ac:picMk id="9" creationId="{582B2D52-83AF-E797-7B54-B4352A3E3149}"/>
          </ac:picMkLst>
        </pc:picChg>
        <pc:picChg chg="add del mod">
          <ac:chgData name="WANG Yu" userId="d10e3910-663a-4978-a8d2-38f9f8c8adfe" providerId="ADAL" clId="{1BEAA38A-4AEC-4C16-98E6-1D4EAB278B72}" dt="2022-05-30T19:44:11.915" v="467" actId="478"/>
          <ac:picMkLst>
            <pc:docMk/>
            <pc:sldMk cId="565482259" sldId="265"/>
            <ac:picMk id="15" creationId="{9D7BF366-E068-FC61-74BF-5FFBA6421AB7}"/>
          </ac:picMkLst>
        </pc:picChg>
        <pc:picChg chg="add del mod">
          <ac:chgData name="WANG Yu" userId="d10e3910-663a-4978-a8d2-38f9f8c8adfe" providerId="ADAL" clId="{1BEAA38A-4AEC-4C16-98E6-1D4EAB278B72}" dt="2022-05-30T19:44:49.775" v="474" actId="21"/>
          <ac:picMkLst>
            <pc:docMk/>
            <pc:sldMk cId="565482259" sldId="265"/>
            <ac:picMk id="17" creationId="{09BAEBA4-286F-B1CD-DD5A-C97EBD74732F}"/>
          </ac:picMkLst>
        </pc:picChg>
        <pc:picChg chg="add del mod">
          <ac:chgData name="WANG Yu" userId="d10e3910-663a-4978-a8d2-38f9f8c8adfe" providerId="ADAL" clId="{1BEAA38A-4AEC-4C16-98E6-1D4EAB278B72}" dt="2022-05-31T03:58:32.986" v="1159" actId="478"/>
          <ac:picMkLst>
            <pc:docMk/>
            <pc:sldMk cId="565482259" sldId="265"/>
            <ac:picMk id="19" creationId="{FEDCAF45-92B2-7BF5-1BD1-560BB93BE60D}"/>
          </ac:picMkLst>
        </pc:picChg>
      </pc:sldChg>
      <pc:sldChg chg="del">
        <pc:chgData name="WANG Yu" userId="d10e3910-663a-4978-a8d2-38f9f8c8adfe" providerId="ADAL" clId="{1BEAA38A-4AEC-4C16-98E6-1D4EAB278B72}" dt="2022-05-29T06:47:46.386" v="5" actId="47"/>
        <pc:sldMkLst>
          <pc:docMk/>
          <pc:sldMk cId="2504690790" sldId="265"/>
        </pc:sldMkLst>
      </pc:sldChg>
      <pc:sldChg chg="addSp delSp modSp new mod">
        <pc:chgData name="WANG Yu" userId="d10e3910-663a-4978-a8d2-38f9f8c8adfe" providerId="ADAL" clId="{1BEAA38A-4AEC-4C16-98E6-1D4EAB278B72}" dt="2022-05-31T06:03:34.148" v="1696" actId="1076"/>
        <pc:sldMkLst>
          <pc:docMk/>
          <pc:sldMk cId="1425903460" sldId="266"/>
        </pc:sldMkLst>
        <pc:spChg chg="mod">
          <ac:chgData name="WANG Yu" userId="d10e3910-663a-4978-a8d2-38f9f8c8adfe" providerId="ADAL" clId="{1BEAA38A-4AEC-4C16-98E6-1D4EAB278B72}" dt="2022-05-30T20:13:57.229" v="894" actId="20577"/>
          <ac:spMkLst>
            <pc:docMk/>
            <pc:sldMk cId="1425903460" sldId="266"/>
            <ac:spMk id="2" creationId="{A5B9CA14-D3D4-EE60-07A5-AE0280A5DE74}"/>
          </ac:spMkLst>
        </pc:spChg>
        <pc:spChg chg="add mod">
          <ac:chgData name="WANG Yu" userId="d10e3910-663a-4978-a8d2-38f9f8c8adfe" providerId="ADAL" clId="{1BEAA38A-4AEC-4C16-98E6-1D4EAB278B72}" dt="2022-05-31T05:52:45.995" v="1603" actId="1076"/>
          <ac:spMkLst>
            <pc:docMk/>
            <pc:sldMk cId="1425903460" sldId="266"/>
            <ac:spMk id="6" creationId="{3CA68041-D591-00D4-D28F-8BC99E07CDB3}"/>
          </ac:spMkLst>
        </pc:spChg>
        <pc:spChg chg="add mod">
          <ac:chgData name="WANG Yu" userId="d10e3910-663a-4978-a8d2-38f9f8c8adfe" providerId="ADAL" clId="{1BEAA38A-4AEC-4C16-98E6-1D4EAB278B72}" dt="2022-05-31T06:03:34.148" v="1696" actId="1076"/>
          <ac:spMkLst>
            <pc:docMk/>
            <pc:sldMk cId="1425903460" sldId="266"/>
            <ac:spMk id="7" creationId="{79E94FBE-3932-E0EA-C909-BF92E1599285}"/>
          </ac:spMkLst>
        </pc:spChg>
        <pc:picChg chg="add del mod">
          <ac:chgData name="WANG Yu" userId="d10e3910-663a-4978-a8d2-38f9f8c8adfe" providerId="ADAL" clId="{1BEAA38A-4AEC-4C16-98E6-1D4EAB278B72}" dt="2022-05-30T15:03:41.838" v="379" actId="478"/>
          <ac:picMkLst>
            <pc:docMk/>
            <pc:sldMk cId="1425903460" sldId="266"/>
            <ac:picMk id="4" creationId="{D058EEBF-168D-10D2-BDA2-52B56B6FC1BD}"/>
          </ac:picMkLst>
        </pc:picChg>
        <pc:picChg chg="add del mod">
          <ac:chgData name="WANG Yu" userId="d10e3910-663a-4978-a8d2-38f9f8c8adfe" providerId="ADAL" clId="{1BEAA38A-4AEC-4C16-98E6-1D4EAB278B72}" dt="2022-05-30T16:06:57.068" v="387" actId="478"/>
          <ac:picMkLst>
            <pc:docMk/>
            <pc:sldMk cId="1425903460" sldId="266"/>
            <ac:picMk id="5" creationId="{64BE6A48-D102-BF11-2B15-6E0BCE8644DE}"/>
          </ac:picMkLst>
        </pc:picChg>
        <pc:picChg chg="add del mod">
          <ac:chgData name="WANG Yu" userId="d10e3910-663a-4978-a8d2-38f9f8c8adfe" providerId="ADAL" clId="{1BEAA38A-4AEC-4C16-98E6-1D4EAB278B72}" dt="2022-05-30T16:06:56.743" v="386" actId="478"/>
          <ac:picMkLst>
            <pc:docMk/>
            <pc:sldMk cId="1425903460" sldId="266"/>
            <ac:picMk id="6" creationId="{29C51B00-0364-F147-5FB1-34A246EFD443}"/>
          </ac:picMkLst>
        </pc:picChg>
        <pc:picChg chg="add del mod">
          <ac:chgData name="WANG Yu" userId="d10e3910-663a-4978-a8d2-38f9f8c8adfe" providerId="ADAL" clId="{1BEAA38A-4AEC-4C16-98E6-1D4EAB278B72}" dt="2022-05-30T19:01:43.939" v="393" actId="478"/>
          <ac:picMkLst>
            <pc:docMk/>
            <pc:sldMk cId="1425903460" sldId="266"/>
            <ac:picMk id="8" creationId="{CC527097-244C-02FC-AA68-AE1BE4207776}"/>
          </ac:picMkLst>
        </pc:picChg>
        <pc:picChg chg="add mod">
          <ac:chgData name="WANG Yu" userId="d10e3910-663a-4978-a8d2-38f9f8c8adfe" providerId="ADAL" clId="{1BEAA38A-4AEC-4C16-98E6-1D4EAB278B72}" dt="2022-05-30T20:02:33.629" v="798" actId="1076"/>
          <ac:picMkLst>
            <pc:docMk/>
            <pc:sldMk cId="1425903460" sldId="266"/>
            <ac:picMk id="10" creationId="{2BA3A1B3-1F6D-C61B-504C-CA926CDAC080}"/>
          </ac:picMkLst>
        </pc:picChg>
        <pc:picChg chg="add mod">
          <ac:chgData name="WANG Yu" userId="d10e3910-663a-4978-a8d2-38f9f8c8adfe" providerId="ADAL" clId="{1BEAA38A-4AEC-4C16-98E6-1D4EAB278B72}" dt="2022-05-30T20:02:36.964" v="800" actId="14100"/>
          <ac:picMkLst>
            <pc:docMk/>
            <pc:sldMk cId="1425903460" sldId="266"/>
            <ac:picMk id="12" creationId="{F27E58A7-4D79-A042-EEAE-1F48221ED812}"/>
          </ac:picMkLst>
        </pc:picChg>
      </pc:sldChg>
      <pc:sldChg chg="del">
        <pc:chgData name="WANG Yu" userId="d10e3910-663a-4978-a8d2-38f9f8c8adfe" providerId="ADAL" clId="{1BEAA38A-4AEC-4C16-98E6-1D4EAB278B72}" dt="2022-05-29T06:47:43.332" v="4" actId="47"/>
        <pc:sldMkLst>
          <pc:docMk/>
          <pc:sldMk cId="1753714479" sldId="266"/>
        </pc:sldMkLst>
      </pc:sldChg>
      <pc:sldChg chg="addSp modSp new mod">
        <pc:chgData name="WANG Yu" userId="d10e3910-663a-4978-a8d2-38f9f8c8adfe" providerId="ADAL" clId="{1BEAA38A-4AEC-4C16-98E6-1D4EAB278B72}" dt="2022-05-31T06:05:14.735" v="1735" actId="20577"/>
        <pc:sldMkLst>
          <pc:docMk/>
          <pc:sldMk cId="3624828465" sldId="267"/>
        </pc:sldMkLst>
        <pc:spChg chg="mod">
          <ac:chgData name="WANG Yu" userId="d10e3910-663a-4978-a8d2-38f9f8c8adfe" providerId="ADAL" clId="{1BEAA38A-4AEC-4C16-98E6-1D4EAB278B72}" dt="2022-05-30T20:14:17.886" v="928" actId="20577"/>
          <ac:spMkLst>
            <pc:docMk/>
            <pc:sldMk cId="3624828465" sldId="267"/>
            <ac:spMk id="2" creationId="{FAD04026-F5B0-AD3E-F428-759D9DBE1D20}"/>
          </ac:spMkLst>
        </pc:spChg>
        <pc:spChg chg="add mod">
          <ac:chgData name="WANG Yu" userId="d10e3910-663a-4978-a8d2-38f9f8c8adfe" providerId="ADAL" clId="{1BEAA38A-4AEC-4C16-98E6-1D4EAB278B72}" dt="2022-05-31T06:04:16.102" v="1715" actId="1035"/>
          <ac:spMkLst>
            <pc:docMk/>
            <pc:sldMk cId="3624828465" sldId="267"/>
            <ac:spMk id="5" creationId="{31F560D3-94DC-7CA7-6087-18DC95C5C03C}"/>
          </ac:spMkLst>
        </pc:spChg>
        <pc:spChg chg="add mod">
          <ac:chgData name="WANG Yu" userId="d10e3910-663a-4978-a8d2-38f9f8c8adfe" providerId="ADAL" clId="{1BEAA38A-4AEC-4C16-98E6-1D4EAB278B72}" dt="2022-05-31T06:04:16.102" v="1715" actId="1035"/>
          <ac:spMkLst>
            <pc:docMk/>
            <pc:sldMk cId="3624828465" sldId="267"/>
            <ac:spMk id="6" creationId="{1642A397-84BC-B0C0-5D5C-D355F4A644F5}"/>
          </ac:spMkLst>
        </pc:spChg>
        <pc:spChg chg="add mod">
          <ac:chgData name="WANG Yu" userId="d10e3910-663a-4978-a8d2-38f9f8c8adfe" providerId="ADAL" clId="{1BEAA38A-4AEC-4C16-98E6-1D4EAB278B72}" dt="2022-05-31T06:04:16.102" v="1715" actId="1035"/>
          <ac:spMkLst>
            <pc:docMk/>
            <pc:sldMk cId="3624828465" sldId="267"/>
            <ac:spMk id="7" creationId="{7EBE9C3C-EF74-212C-D04C-B7DB22761BDE}"/>
          </ac:spMkLst>
        </pc:spChg>
        <pc:spChg chg="add mod">
          <ac:chgData name="WANG Yu" userId="d10e3910-663a-4978-a8d2-38f9f8c8adfe" providerId="ADAL" clId="{1BEAA38A-4AEC-4C16-98E6-1D4EAB278B72}" dt="2022-05-31T05:50:37.174" v="1507" actId="1076"/>
          <ac:spMkLst>
            <pc:docMk/>
            <pc:sldMk cId="3624828465" sldId="267"/>
            <ac:spMk id="8" creationId="{F6FE2172-E100-6EC3-5E72-CA756A9AB59F}"/>
          </ac:spMkLst>
        </pc:spChg>
        <pc:spChg chg="add mod">
          <ac:chgData name="WANG Yu" userId="d10e3910-663a-4978-a8d2-38f9f8c8adfe" providerId="ADAL" clId="{1BEAA38A-4AEC-4C16-98E6-1D4EAB278B72}" dt="2022-05-31T06:05:14.735" v="1735" actId="20577"/>
          <ac:spMkLst>
            <pc:docMk/>
            <pc:sldMk cId="3624828465" sldId="267"/>
            <ac:spMk id="9" creationId="{52366932-377A-5762-1D55-060FF793C153}"/>
          </ac:spMkLst>
        </pc:spChg>
        <pc:spChg chg="add mod">
          <ac:chgData name="WANG Yu" userId="d10e3910-663a-4978-a8d2-38f9f8c8adfe" providerId="ADAL" clId="{1BEAA38A-4AEC-4C16-98E6-1D4EAB278B72}" dt="2022-05-31T06:04:22.871" v="1723" actId="1035"/>
          <ac:spMkLst>
            <pc:docMk/>
            <pc:sldMk cId="3624828465" sldId="267"/>
            <ac:spMk id="14" creationId="{0F907486-2522-04AE-720C-A47D335977FD}"/>
          </ac:spMkLst>
        </pc:spChg>
        <pc:spChg chg="add mod">
          <ac:chgData name="WANG Yu" userId="d10e3910-663a-4978-a8d2-38f9f8c8adfe" providerId="ADAL" clId="{1BEAA38A-4AEC-4C16-98E6-1D4EAB278B72}" dt="2022-05-31T06:04:22.871" v="1723" actId="1035"/>
          <ac:spMkLst>
            <pc:docMk/>
            <pc:sldMk cId="3624828465" sldId="267"/>
            <ac:spMk id="16" creationId="{A642502D-8E87-22B6-20DA-B4D0D6BF0E1C}"/>
          </ac:spMkLst>
        </pc:spChg>
        <pc:spChg chg="add mod">
          <ac:chgData name="WANG Yu" userId="d10e3910-663a-4978-a8d2-38f9f8c8adfe" providerId="ADAL" clId="{1BEAA38A-4AEC-4C16-98E6-1D4EAB278B72}" dt="2022-05-31T06:04:22.871" v="1723" actId="1035"/>
          <ac:spMkLst>
            <pc:docMk/>
            <pc:sldMk cId="3624828465" sldId="267"/>
            <ac:spMk id="19" creationId="{9E912E51-B760-EC37-DD7E-80834857A3CD}"/>
          </ac:spMkLst>
        </pc:spChg>
        <pc:spChg chg="add mod">
          <ac:chgData name="WANG Yu" userId="d10e3910-663a-4978-a8d2-38f9f8c8adfe" providerId="ADAL" clId="{1BEAA38A-4AEC-4C16-98E6-1D4EAB278B72}" dt="2022-05-31T06:04:33.737" v="1727" actId="1076"/>
          <ac:spMkLst>
            <pc:docMk/>
            <pc:sldMk cId="3624828465" sldId="267"/>
            <ac:spMk id="20" creationId="{60F4EB8E-7D75-958A-CAA1-CB1EB7C4D33A}"/>
          </ac:spMkLst>
        </pc:spChg>
        <pc:spChg chg="add mod">
          <ac:chgData name="WANG Yu" userId="d10e3910-663a-4978-a8d2-38f9f8c8adfe" providerId="ADAL" clId="{1BEAA38A-4AEC-4C16-98E6-1D4EAB278B72}" dt="2022-05-31T06:05:00.515" v="1731" actId="208"/>
          <ac:spMkLst>
            <pc:docMk/>
            <pc:sldMk cId="3624828465" sldId="267"/>
            <ac:spMk id="21" creationId="{EBAD3BED-3993-AF3C-8EF0-9DA4FB1F1996}"/>
          </ac:spMkLst>
        </pc:spChg>
        <pc:picChg chg="add mod">
          <ac:chgData name="WANG Yu" userId="d10e3910-663a-4978-a8d2-38f9f8c8adfe" providerId="ADAL" clId="{1BEAA38A-4AEC-4C16-98E6-1D4EAB278B72}" dt="2022-05-31T05:50:34.105" v="1506" actId="1076"/>
          <ac:picMkLst>
            <pc:docMk/>
            <pc:sldMk cId="3624828465" sldId="267"/>
            <ac:picMk id="4" creationId="{F48E4D5B-8E52-54F7-E7C3-4357199544D1}"/>
          </ac:picMkLst>
        </pc:picChg>
        <pc:picChg chg="add mod">
          <ac:chgData name="WANG Yu" userId="d10e3910-663a-4978-a8d2-38f9f8c8adfe" providerId="ADAL" clId="{1BEAA38A-4AEC-4C16-98E6-1D4EAB278B72}" dt="2022-05-31T06:04:22.871" v="1723" actId="1035"/>
          <ac:picMkLst>
            <pc:docMk/>
            <pc:sldMk cId="3624828465" sldId="267"/>
            <ac:picMk id="10" creationId="{628EDF17-84E7-61B2-D412-3B9935CFED4D}"/>
          </ac:picMkLst>
        </pc:picChg>
        <pc:picChg chg="add mod">
          <ac:chgData name="WANG Yu" userId="d10e3910-663a-4978-a8d2-38f9f8c8adfe" providerId="ADAL" clId="{1BEAA38A-4AEC-4C16-98E6-1D4EAB278B72}" dt="2022-05-31T06:04:22.871" v="1723" actId="1035"/>
          <ac:picMkLst>
            <pc:docMk/>
            <pc:sldMk cId="3624828465" sldId="267"/>
            <ac:picMk id="11" creationId="{D1D9D072-EED6-D8E2-16CE-FD01AF37F1CF}"/>
          </ac:picMkLst>
        </pc:picChg>
        <pc:picChg chg="add mod">
          <ac:chgData name="WANG Yu" userId="d10e3910-663a-4978-a8d2-38f9f8c8adfe" providerId="ADAL" clId="{1BEAA38A-4AEC-4C16-98E6-1D4EAB278B72}" dt="2022-05-31T06:05:05.928" v="1734" actId="1038"/>
          <ac:picMkLst>
            <pc:docMk/>
            <pc:sldMk cId="3624828465" sldId="267"/>
            <ac:picMk id="18" creationId="{3ED4C795-D351-1256-7FE8-C4BDAA547AA7}"/>
          </ac:picMkLst>
        </pc:picChg>
        <pc:cxnChg chg="add mod">
          <ac:chgData name="WANG Yu" userId="d10e3910-663a-4978-a8d2-38f9f8c8adfe" providerId="ADAL" clId="{1BEAA38A-4AEC-4C16-98E6-1D4EAB278B72}" dt="2022-05-31T06:04:22.871" v="1723" actId="1035"/>
          <ac:cxnSpMkLst>
            <pc:docMk/>
            <pc:sldMk cId="3624828465" sldId="267"/>
            <ac:cxnSpMk id="13" creationId="{F41F6003-8FB6-2FCB-680F-4698F82F5BF8}"/>
          </ac:cxnSpMkLst>
        </pc:cxnChg>
        <pc:cxnChg chg="add mod">
          <ac:chgData name="WANG Yu" userId="d10e3910-663a-4978-a8d2-38f9f8c8adfe" providerId="ADAL" clId="{1BEAA38A-4AEC-4C16-98E6-1D4EAB278B72}" dt="2022-05-31T06:04:22.871" v="1723" actId="1035"/>
          <ac:cxnSpMkLst>
            <pc:docMk/>
            <pc:sldMk cId="3624828465" sldId="267"/>
            <ac:cxnSpMk id="15" creationId="{A95D734C-0920-C7F3-7836-8E314B185874}"/>
          </ac:cxnSpMkLst>
        </pc:cxnChg>
      </pc:sldChg>
      <pc:sldChg chg="addSp delSp modSp new mod ord">
        <pc:chgData name="WANG Yu" userId="d10e3910-663a-4978-a8d2-38f9f8c8adfe" providerId="ADAL" clId="{1BEAA38A-4AEC-4C16-98E6-1D4EAB278B72}" dt="2022-05-31T06:00:51.100" v="1682" actId="58"/>
        <pc:sldMkLst>
          <pc:docMk/>
          <pc:sldMk cId="3596651929" sldId="268"/>
        </pc:sldMkLst>
        <pc:spChg chg="mod">
          <ac:chgData name="WANG Yu" userId="d10e3910-663a-4978-a8d2-38f9f8c8adfe" providerId="ADAL" clId="{1BEAA38A-4AEC-4C16-98E6-1D4EAB278B72}" dt="2022-05-31T05:19:43.493" v="1270"/>
          <ac:spMkLst>
            <pc:docMk/>
            <pc:sldMk cId="3596651929" sldId="268"/>
            <ac:spMk id="2" creationId="{A80C4C2B-E4A0-B7C4-9C64-E9205BB2D9A0}"/>
          </ac:spMkLst>
        </pc:spChg>
        <pc:spChg chg="add del mod">
          <ac:chgData name="WANG Yu" userId="d10e3910-663a-4978-a8d2-38f9f8c8adfe" providerId="ADAL" clId="{1BEAA38A-4AEC-4C16-98E6-1D4EAB278B72}" dt="2022-05-31T05:03:54.303" v="1193" actId="478"/>
          <ac:spMkLst>
            <pc:docMk/>
            <pc:sldMk cId="3596651929" sldId="268"/>
            <ac:spMk id="4" creationId="{544DF365-44DF-9765-C598-1BEF903303C6}"/>
          </ac:spMkLst>
        </pc:spChg>
        <pc:spChg chg="add mod">
          <ac:chgData name="WANG Yu" userId="d10e3910-663a-4978-a8d2-38f9f8c8adfe" providerId="ADAL" clId="{1BEAA38A-4AEC-4C16-98E6-1D4EAB278B72}" dt="2022-05-31T06:00:51.100" v="1682" actId="58"/>
          <ac:spMkLst>
            <pc:docMk/>
            <pc:sldMk cId="3596651929" sldId="268"/>
            <ac:spMk id="9" creationId="{11ADFC10-E494-1EA6-ABA2-EAACB3C89431}"/>
          </ac:spMkLst>
        </pc:spChg>
        <pc:picChg chg="add mod">
          <ac:chgData name="WANG Yu" userId="d10e3910-663a-4978-a8d2-38f9f8c8adfe" providerId="ADAL" clId="{1BEAA38A-4AEC-4C16-98E6-1D4EAB278B72}" dt="2022-05-31T06:00:16.161" v="1653" actId="1076"/>
          <ac:picMkLst>
            <pc:docMk/>
            <pc:sldMk cId="3596651929" sldId="268"/>
            <ac:picMk id="6" creationId="{7814A150-BEB4-77BE-66F8-87AE6F124E17}"/>
          </ac:picMkLst>
        </pc:picChg>
        <pc:picChg chg="add mod">
          <ac:chgData name="WANG Yu" userId="d10e3910-663a-4978-a8d2-38f9f8c8adfe" providerId="ADAL" clId="{1BEAA38A-4AEC-4C16-98E6-1D4EAB278B72}" dt="2022-05-31T05:35:02.344" v="1404" actId="1076"/>
          <ac:picMkLst>
            <pc:docMk/>
            <pc:sldMk cId="3596651929" sldId="268"/>
            <ac:picMk id="8" creationId="{0AC45ABF-C248-B333-AA4C-C38ECB75570C}"/>
          </ac:picMkLst>
        </pc:picChg>
      </pc:sldChg>
    </pc:docChg>
  </pc:docChgLst>
  <pc:docChgLst>
    <pc:chgData name="Yu WANG" userId="d10e3910-663a-4978-a8d2-38f9f8c8adfe" providerId="ADAL" clId="{E28DEAA4-C4A2-4B3C-ACED-A9FADA89C962}"/>
    <pc:docChg chg="undo custSel addSld delSld modSld addSection delSection modSection">
      <pc:chgData name="Yu WANG" userId="d10e3910-663a-4978-a8d2-38f9f8c8adfe" providerId="ADAL" clId="{E28DEAA4-C4A2-4B3C-ACED-A9FADA89C962}" dt="2021-09-28T06:24:15.590" v="1641" actId="1076"/>
      <pc:docMkLst>
        <pc:docMk/>
      </pc:docMkLst>
      <pc:sldChg chg="modSp mod">
        <pc:chgData name="Yu WANG" userId="d10e3910-663a-4978-a8d2-38f9f8c8adfe" providerId="ADAL" clId="{E28DEAA4-C4A2-4B3C-ACED-A9FADA89C962}" dt="2021-09-28T05:03:23.144" v="699" actId="20577"/>
        <pc:sldMkLst>
          <pc:docMk/>
          <pc:sldMk cId="2556532213" sldId="256"/>
        </pc:sldMkLst>
        <pc:spChg chg="mod">
          <ac:chgData name="Yu WANG" userId="d10e3910-663a-4978-a8d2-38f9f8c8adfe" providerId="ADAL" clId="{E28DEAA4-C4A2-4B3C-ACED-A9FADA89C962}" dt="2021-09-28T05:03:23.144" v="699" actId="20577"/>
          <ac:spMkLst>
            <pc:docMk/>
            <pc:sldMk cId="2556532213" sldId="256"/>
            <ac:spMk id="2" creationId="{468CACA1-D708-4D1A-8FA0-C040C8FBDEC6}"/>
          </ac:spMkLst>
        </pc:spChg>
        <pc:spChg chg="mod">
          <ac:chgData name="Yu WANG" userId="d10e3910-663a-4978-a8d2-38f9f8c8adfe" providerId="ADAL" clId="{E28DEAA4-C4A2-4B3C-ACED-A9FADA89C962}" dt="2021-09-25T13:31:07.559" v="8" actId="20577"/>
          <ac:spMkLst>
            <pc:docMk/>
            <pc:sldMk cId="2556532213" sldId="256"/>
            <ac:spMk id="3" creationId="{C0D0126D-DE1B-431E-A4E2-990D434F4C0E}"/>
          </ac:spMkLst>
        </pc:spChg>
      </pc:sldChg>
      <pc:sldChg chg="addSp delSp modSp new mod">
        <pc:chgData name="Yu WANG" userId="d10e3910-663a-4978-a8d2-38f9f8c8adfe" providerId="ADAL" clId="{E28DEAA4-C4A2-4B3C-ACED-A9FADA89C962}" dt="2021-09-28T04:41:44.056" v="446" actId="20577"/>
        <pc:sldMkLst>
          <pc:docMk/>
          <pc:sldMk cId="3118936909" sldId="257"/>
        </pc:sldMkLst>
        <pc:spChg chg="mod">
          <ac:chgData name="Yu WANG" userId="d10e3910-663a-4978-a8d2-38f9f8c8adfe" providerId="ADAL" clId="{E28DEAA4-C4A2-4B3C-ACED-A9FADA89C962}" dt="2021-09-28T04:41:44.056" v="446" actId="20577"/>
          <ac:spMkLst>
            <pc:docMk/>
            <pc:sldMk cId="3118936909" sldId="257"/>
            <ac:spMk id="2" creationId="{E4C36505-8DCB-41BA-87FA-0FC3C06DAEA0}"/>
          </ac:spMkLst>
        </pc:spChg>
        <pc:spChg chg="add del mod">
          <ac:chgData name="Yu WANG" userId="d10e3910-663a-4978-a8d2-38f9f8c8adfe" providerId="ADAL" clId="{E28DEAA4-C4A2-4B3C-ACED-A9FADA89C962}" dt="2021-09-28T04:25:10.639" v="286"/>
          <ac:spMkLst>
            <pc:docMk/>
            <pc:sldMk cId="3118936909" sldId="257"/>
            <ac:spMk id="7" creationId="{938C0F17-1906-4158-B919-AA4B861EB9DC}"/>
          </ac:spMkLst>
        </pc:spChg>
        <pc:spChg chg="add mod">
          <ac:chgData name="Yu WANG" userId="d10e3910-663a-4978-a8d2-38f9f8c8adfe" providerId="ADAL" clId="{E28DEAA4-C4A2-4B3C-ACED-A9FADA89C962}" dt="2021-09-28T04:35:10.752" v="360" actId="114"/>
          <ac:spMkLst>
            <pc:docMk/>
            <pc:sldMk cId="3118936909" sldId="257"/>
            <ac:spMk id="11" creationId="{2ABC5D85-7CCF-4258-84B7-96AB0C49FB31}"/>
          </ac:spMkLst>
        </pc:spChg>
        <pc:spChg chg="add mod">
          <ac:chgData name="Yu WANG" userId="d10e3910-663a-4978-a8d2-38f9f8c8adfe" providerId="ADAL" clId="{E28DEAA4-C4A2-4B3C-ACED-A9FADA89C962}" dt="2021-09-28T04:33:33.054" v="341" actId="1076"/>
          <ac:spMkLst>
            <pc:docMk/>
            <pc:sldMk cId="3118936909" sldId="257"/>
            <ac:spMk id="13" creationId="{A2976B94-F0AA-47DD-B97D-6C3147A97C25}"/>
          </ac:spMkLst>
        </pc:spChg>
        <pc:spChg chg="add mod">
          <ac:chgData name="Yu WANG" userId="d10e3910-663a-4978-a8d2-38f9f8c8adfe" providerId="ADAL" clId="{E28DEAA4-C4A2-4B3C-ACED-A9FADA89C962}" dt="2021-09-28T04:33:51.562" v="349" actId="1076"/>
          <ac:spMkLst>
            <pc:docMk/>
            <pc:sldMk cId="3118936909" sldId="257"/>
            <ac:spMk id="17" creationId="{9FB5F171-FC30-4A2D-8B58-94095D16D0BD}"/>
          </ac:spMkLst>
        </pc:spChg>
        <pc:spChg chg="add mod">
          <ac:chgData name="Yu WANG" userId="d10e3910-663a-4978-a8d2-38f9f8c8adfe" providerId="ADAL" clId="{E28DEAA4-C4A2-4B3C-ACED-A9FADA89C962}" dt="2021-09-28T04:36:11.138" v="391" actId="14100"/>
          <ac:spMkLst>
            <pc:docMk/>
            <pc:sldMk cId="3118936909" sldId="257"/>
            <ac:spMk id="21" creationId="{73BFB841-C3C2-4CAA-A2C6-E5A745802A1A}"/>
          </ac:spMkLst>
        </pc:spChg>
        <pc:picChg chg="add mod">
          <ac:chgData name="Yu WANG" userId="d10e3910-663a-4978-a8d2-38f9f8c8adfe" providerId="ADAL" clId="{E28DEAA4-C4A2-4B3C-ACED-A9FADA89C962}" dt="2021-09-28T04:33:57.053" v="351" actId="1076"/>
          <ac:picMkLst>
            <pc:docMk/>
            <pc:sldMk cId="3118936909" sldId="257"/>
            <ac:picMk id="5" creationId="{7E2E742C-2766-4EA1-91D6-C65EC06CE07B}"/>
          </ac:picMkLst>
        </pc:picChg>
        <pc:picChg chg="add mod">
          <ac:chgData name="Yu WANG" userId="d10e3910-663a-4978-a8d2-38f9f8c8adfe" providerId="ADAL" clId="{E28DEAA4-C4A2-4B3C-ACED-A9FADA89C962}" dt="2021-09-28T04:33:31.457" v="340" actId="1076"/>
          <ac:picMkLst>
            <pc:docMk/>
            <pc:sldMk cId="3118936909" sldId="257"/>
            <ac:picMk id="9" creationId="{B67F5CF8-29CE-4E6F-8D9D-C1D78BBD9FDC}"/>
          </ac:picMkLst>
        </pc:picChg>
        <pc:picChg chg="add mod">
          <ac:chgData name="Yu WANG" userId="d10e3910-663a-4978-a8d2-38f9f8c8adfe" providerId="ADAL" clId="{E28DEAA4-C4A2-4B3C-ACED-A9FADA89C962}" dt="2021-09-28T04:33:50.107" v="348" actId="1076"/>
          <ac:picMkLst>
            <pc:docMk/>
            <pc:sldMk cId="3118936909" sldId="257"/>
            <ac:picMk id="15" creationId="{830D60A2-C527-4D6A-821D-D172A1EB2F16}"/>
          </ac:picMkLst>
        </pc:picChg>
        <pc:picChg chg="add mod">
          <ac:chgData name="Yu WANG" userId="d10e3910-663a-4978-a8d2-38f9f8c8adfe" providerId="ADAL" clId="{E28DEAA4-C4A2-4B3C-ACED-A9FADA89C962}" dt="2021-09-28T04:33:53.012" v="350" actId="1076"/>
          <ac:picMkLst>
            <pc:docMk/>
            <pc:sldMk cId="3118936909" sldId="257"/>
            <ac:picMk id="19" creationId="{58AD2A22-7D80-44C4-A32B-91381BF9D127}"/>
          </ac:picMkLst>
        </pc:picChg>
      </pc:sldChg>
      <pc:sldChg chg="addSp delSp modSp new mod modNotesTx">
        <pc:chgData name="Yu WANG" userId="d10e3910-663a-4978-a8d2-38f9f8c8adfe" providerId="ADAL" clId="{E28DEAA4-C4A2-4B3C-ACED-A9FADA89C962}" dt="2021-09-28T06:22:35.996" v="1639" actId="20577"/>
        <pc:sldMkLst>
          <pc:docMk/>
          <pc:sldMk cId="3965725995" sldId="258"/>
        </pc:sldMkLst>
        <pc:spChg chg="mod">
          <ac:chgData name="Yu WANG" userId="d10e3910-663a-4978-a8d2-38f9f8c8adfe" providerId="ADAL" clId="{E28DEAA4-C4A2-4B3C-ACED-A9FADA89C962}" dt="2021-09-28T05:02:16.588" v="614" actId="20577"/>
          <ac:spMkLst>
            <pc:docMk/>
            <pc:sldMk cId="3965725995" sldId="258"/>
            <ac:spMk id="2" creationId="{35E43AC9-D2F3-4199-B702-19D6CFA0805A}"/>
          </ac:spMkLst>
        </pc:spChg>
        <pc:spChg chg="add del mod">
          <ac:chgData name="Yu WANG" userId="d10e3910-663a-4978-a8d2-38f9f8c8adfe" providerId="ADAL" clId="{E28DEAA4-C4A2-4B3C-ACED-A9FADA89C962}" dt="2021-09-27T22:34:51.062" v="21"/>
          <ac:spMkLst>
            <pc:docMk/>
            <pc:sldMk cId="3965725995" sldId="258"/>
            <ac:spMk id="6" creationId="{16EE6442-ED40-49EB-B7BA-B66A5D53AF0B}"/>
          </ac:spMkLst>
        </pc:spChg>
        <pc:spChg chg="add mod">
          <ac:chgData name="Yu WANG" userId="d10e3910-663a-4978-a8d2-38f9f8c8adfe" providerId="ADAL" clId="{E28DEAA4-C4A2-4B3C-ACED-A9FADA89C962}" dt="2021-09-28T05:04:13.874" v="706" actId="1076"/>
          <ac:spMkLst>
            <pc:docMk/>
            <pc:sldMk cId="3965725995" sldId="258"/>
            <ac:spMk id="7" creationId="{BA5F2177-56E2-4F1F-A4B8-A39F93CD35AE}"/>
          </ac:spMkLst>
        </pc:spChg>
        <pc:spChg chg="add mod">
          <ac:chgData name="Yu WANG" userId="d10e3910-663a-4978-a8d2-38f9f8c8adfe" providerId="ADAL" clId="{E28DEAA4-C4A2-4B3C-ACED-A9FADA89C962}" dt="2021-09-28T05:04:13.874" v="706" actId="1076"/>
          <ac:spMkLst>
            <pc:docMk/>
            <pc:sldMk cId="3965725995" sldId="258"/>
            <ac:spMk id="10" creationId="{F525BDAA-5F5B-4A88-92A3-32BB5E90CEA5}"/>
          </ac:spMkLst>
        </pc:spChg>
        <pc:spChg chg="add mod">
          <ac:chgData name="Yu WANG" userId="d10e3910-663a-4978-a8d2-38f9f8c8adfe" providerId="ADAL" clId="{E28DEAA4-C4A2-4B3C-ACED-A9FADA89C962}" dt="2021-09-28T05:04:13.874" v="706" actId="1076"/>
          <ac:spMkLst>
            <pc:docMk/>
            <pc:sldMk cId="3965725995" sldId="258"/>
            <ac:spMk id="11" creationId="{BD2EECB4-4EBC-4F54-8588-67D4A7603CAF}"/>
          </ac:spMkLst>
        </pc:spChg>
        <pc:spChg chg="add mod">
          <ac:chgData name="Yu WANG" userId="d10e3910-663a-4978-a8d2-38f9f8c8adfe" providerId="ADAL" clId="{E28DEAA4-C4A2-4B3C-ACED-A9FADA89C962}" dt="2021-09-28T05:05:59.105" v="844" actId="1076"/>
          <ac:spMkLst>
            <pc:docMk/>
            <pc:sldMk cId="3965725995" sldId="258"/>
            <ac:spMk id="13" creationId="{F73BACEB-3397-4196-930C-5322D0A8900D}"/>
          </ac:spMkLst>
        </pc:spChg>
        <pc:spChg chg="add mod">
          <ac:chgData name="Yu WANG" userId="d10e3910-663a-4978-a8d2-38f9f8c8adfe" providerId="ADAL" clId="{E28DEAA4-C4A2-4B3C-ACED-A9FADA89C962}" dt="2021-09-28T05:04:13.874" v="706" actId="1076"/>
          <ac:spMkLst>
            <pc:docMk/>
            <pc:sldMk cId="3965725995" sldId="258"/>
            <ac:spMk id="14" creationId="{61A5E156-978E-4287-BAD5-FA08FA4B6C04}"/>
          </ac:spMkLst>
        </pc:spChg>
        <pc:spChg chg="add mod">
          <ac:chgData name="Yu WANG" userId="d10e3910-663a-4978-a8d2-38f9f8c8adfe" providerId="ADAL" clId="{E28DEAA4-C4A2-4B3C-ACED-A9FADA89C962}" dt="2021-09-28T05:22:34.855" v="925" actId="1076"/>
          <ac:spMkLst>
            <pc:docMk/>
            <pc:sldMk cId="3965725995" sldId="258"/>
            <ac:spMk id="16" creationId="{BB067E86-96AA-4A57-B160-71B0709E51D6}"/>
          </ac:spMkLst>
        </pc:spChg>
        <pc:spChg chg="add mod">
          <ac:chgData name="Yu WANG" userId="d10e3910-663a-4978-a8d2-38f9f8c8adfe" providerId="ADAL" clId="{E28DEAA4-C4A2-4B3C-ACED-A9FADA89C962}" dt="2021-09-28T05:53:03.713" v="1559" actId="20577"/>
          <ac:spMkLst>
            <pc:docMk/>
            <pc:sldMk cId="3965725995" sldId="258"/>
            <ac:spMk id="19" creationId="{3F6F53D5-5EC0-4558-9D89-4347C2FDAE71}"/>
          </ac:spMkLst>
        </pc:spChg>
        <pc:spChg chg="add del mod">
          <ac:chgData name="Yu WANG" userId="d10e3910-663a-4978-a8d2-38f9f8c8adfe" providerId="ADAL" clId="{E28DEAA4-C4A2-4B3C-ACED-A9FADA89C962}" dt="2021-09-28T05:22:36.591" v="927"/>
          <ac:spMkLst>
            <pc:docMk/>
            <pc:sldMk cId="3965725995" sldId="258"/>
            <ac:spMk id="20" creationId="{314F39BC-D7B2-47C7-8131-A97CED74706D}"/>
          </ac:spMkLst>
        </pc:spChg>
        <pc:spChg chg="add del mod">
          <ac:chgData name="Yu WANG" userId="d10e3910-663a-4978-a8d2-38f9f8c8adfe" providerId="ADAL" clId="{E28DEAA4-C4A2-4B3C-ACED-A9FADA89C962}" dt="2021-09-28T04:59:13.091" v="597" actId="478"/>
          <ac:spMkLst>
            <pc:docMk/>
            <pc:sldMk cId="3965725995" sldId="258"/>
            <ac:spMk id="21" creationId="{3E782D0A-55B4-4F8D-9E89-D0283DB20FEE}"/>
          </ac:spMkLst>
        </pc:spChg>
        <pc:picChg chg="add mod">
          <ac:chgData name="Yu WANG" userId="d10e3910-663a-4978-a8d2-38f9f8c8adfe" providerId="ADAL" clId="{E28DEAA4-C4A2-4B3C-ACED-A9FADA89C962}" dt="2021-09-28T05:04:13.874" v="706" actId="1076"/>
          <ac:picMkLst>
            <pc:docMk/>
            <pc:sldMk cId="3965725995" sldId="258"/>
            <ac:picMk id="5" creationId="{CE700484-E6A7-487B-8C7C-75D98DCDF096}"/>
          </ac:picMkLst>
        </pc:picChg>
        <pc:picChg chg="add mod">
          <ac:chgData name="Yu WANG" userId="d10e3910-663a-4978-a8d2-38f9f8c8adfe" providerId="ADAL" clId="{E28DEAA4-C4A2-4B3C-ACED-A9FADA89C962}" dt="2021-09-28T05:04:13.874" v="706" actId="1076"/>
          <ac:picMkLst>
            <pc:docMk/>
            <pc:sldMk cId="3965725995" sldId="258"/>
            <ac:picMk id="9" creationId="{A18497ED-41C9-4B5F-B5A7-F60F1B875578}"/>
          </ac:picMkLst>
        </pc:picChg>
        <pc:picChg chg="add mod">
          <ac:chgData name="Yu WANG" userId="d10e3910-663a-4978-a8d2-38f9f8c8adfe" providerId="ADAL" clId="{E28DEAA4-C4A2-4B3C-ACED-A9FADA89C962}" dt="2021-09-28T05:04:16.092" v="707" actId="1076"/>
          <ac:picMkLst>
            <pc:docMk/>
            <pc:sldMk cId="3965725995" sldId="258"/>
            <ac:picMk id="18" creationId="{6BC9AEE0-C08E-4BF4-98B6-DB188906DF78}"/>
          </ac:picMkLst>
        </pc:picChg>
      </pc:sldChg>
      <pc:sldChg chg="addSp delSp modSp new mod">
        <pc:chgData name="Yu WANG" userId="d10e3910-663a-4978-a8d2-38f9f8c8adfe" providerId="ADAL" clId="{E28DEAA4-C4A2-4B3C-ACED-A9FADA89C962}" dt="2021-09-28T06:24:15.590" v="1641" actId="1076"/>
        <pc:sldMkLst>
          <pc:docMk/>
          <pc:sldMk cId="3670382445" sldId="259"/>
        </pc:sldMkLst>
        <pc:spChg chg="mod">
          <ac:chgData name="Yu WANG" userId="d10e3910-663a-4978-a8d2-38f9f8c8adfe" providerId="ADAL" clId="{E28DEAA4-C4A2-4B3C-ACED-A9FADA89C962}" dt="2021-09-28T05:19:03.297" v="898" actId="313"/>
          <ac:spMkLst>
            <pc:docMk/>
            <pc:sldMk cId="3670382445" sldId="259"/>
            <ac:spMk id="2" creationId="{D7CA33DE-549D-45EF-91F9-D644BF3DD460}"/>
          </ac:spMkLst>
        </pc:spChg>
        <pc:spChg chg="add del mod">
          <ac:chgData name="Yu WANG" userId="d10e3910-663a-4978-a8d2-38f9f8c8adfe" providerId="ADAL" clId="{E28DEAA4-C4A2-4B3C-ACED-A9FADA89C962}" dt="2021-09-28T05:13:18.737" v="848" actId="21"/>
          <ac:spMkLst>
            <pc:docMk/>
            <pc:sldMk cId="3670382445" sldId="259"/>
            <ac:spMk id="5" creationId="{202668F9-7B05-49BE-B717-98DE9E1225E8}"/>
          </ac:spMkLst>
        </pc:spChg>
        <pc:spChg chg="add del mod">
          <ac:chgData name="Yu WANG" userId="d10e3910-663a-4978-a8d2-38f9f8c8adfe" providerId="ADAL" clId="{E28DEAA4-C4A2-4B3C-ACED-A9FADA89C962}" dt="2021-09-28T05:39:13.626" v="1077" actId="21"/>
          <ac:spMkLst>
            <pc:docMk/>
            <pc:sldMk cId="3670382445" sldId="259"/>
            <ac:spMk id="7" creationId="{BBEE4FBD-63FB-4999-A446-95033687A872}"/>
          </ac:spMkLst>
        </pc:spChg>
        <pc:spChg chg="add del mod">
          <ac:chgData name="Yu WANG" userId="d10e3910-663a-4978-a8d2-38f9f8c8adfe" providerId="ADAL" clId="{E28DEAA4-C4A2-4B3C-ACED-A9FADA89C962}" dt="2021-09-28T05:39:13.626" v="1077" actId="21"/>
          <ac:spMkLst>
            <pc:docMk/>
            <pc:sldMk cId="3670382445" sldId="259"/>
            <ac:spMk id="9" creationId="{57980D03-0325-4951-A65C-05BD121336E7}"/>
          </ac:spMkLst>
        </pc:spChg>
        <pc:spChg chg="add mod">
          <ac:chgData name="Yu WANG" userId="d10e3910-663a-4978-a8d2-38f9f8c8adfe" providerId="ADAL" clId="{E28DEAA4-C4A2-4B3C-ACED-A9FADA89C962}" dt="2021-09-28T05:33:45.967" v="944" actId="14100"/>
          <ac:spMkLst>
            <pc:docMk/>
            <pc:sldMk cId="3670382445" sldId="259"/>
            <ac:spMk id="11" creationId="{B4BF0A6C-A541-4A9D-9A06-3A33D1D2DA00}"/>
          </ac:spMkLst>
        </pc:spChg>
        <pc:spChg chg="add mod">
          <ac:chgData name="Yu WANG" userId="d10e3910-663a-4978-a8d2-38f9f8c8adfe" providerId="ADAL" clId="{E28DEAA4-C4A2-4B3C-ACED-A9FADA89C962}" dt="2021-09-28T05:35:16.910" v="972" actId="1076"/>
          <ac:spMkLst>
            <pc:docMk/>
            <pc:sldMk cId="3670382445" sldId="259"/>
            <ac:spMk id="16" creationId="{CC76A969-F8ED-48C7-A0E0-391D8C8F862A}"/>
          </ac:spMkLst>
        </pc:spChg>
        <pc:spChg chg="add mod">
          <ac:chgData name="Yu WANG" userId="d10e3910-663a-4978-a8d2-38f9f8c8adfe" providerId="ADAL" clId="{E28DEAA4-C4A2-4B3C-ACED-A9FADA89C962}" dt="2021-09-28T05:37:09.542" v="1021" actId="1076"/>
          <ac:spMkLst>
            <pc:docMk/>
            <pc:sldMk cId="3670382445" sldId="259"/>
            <ac:spMk id="19" creationId="{7EB2AFE3-056B-46DD-B8FC-AEAC4D6D345F}"/>
          </ac:spMkLst>
        </pc:spChg>
        <pc:spChg chg="add mod">
          <ac:chgData name="Yu WANG" userId="d10e3910-663a-4978-a8d2-38f9f8c8adfe" providerId="ADAL" clId="{E28DEAA4-C4A2-4B3C-ACED-A9FADA89C962}" dt="2021-09-28T05:38:43.354" v="1076" actId="1076"/>
          <ac:spMkLst>
            <pc:docMk/>
            <pc:sldMk cId="3670382445" sldId="259"/>
            <ac:spMk id="20" creationId="{D834E0A3-09D8-4034-A6FE-CFF85D4577E8}"/>
          </ac:spMkLst>
        </pc:spChg>
        <pc:spChg chg="add mod">
          <ac:chgData name="Yu WANG" userId="d10e3910-663a-4978-a8d2-38f9f8c8adfe" providerId="ADAL" clId="{E28DEAA4-C4A2-4B3C-ACED-A9FADA89C962}" dt="2021-09-28T06:24:15.590" v="1641" actId="1076"/>
          <ac:spMkLst>
            <pc:docMk/>
            <pc:sldMk cId="3670382445" sldId="259"/>
            <ac:spMk id="21" creationId="{AD7B9F0A-CFDB-4F3E-AE63-533E558D2ED1}"/>
          </ac:spMkLst>
        </pc:spChg>
        <pc:spChg chg="add mod">
          <ac:chgData name="Yu WANG" userId="d10e3910-663a-4978-a8d2-38f9f8c8adfe" providerId="ADAL" clId="{E28DEAA4-C4A2-4B3C-ACED-A9FADA89C962}" dt="2021-09-28T05:50:43.192" v="1546" actId="1076"/>
          <ac:spMkLst>
            <pc:docMk/>
            <pc:sldMk cId="3670382445" sldId="259"/>
            <ac:spMk id="23" creationId="{1B6658DB-C3F0-4DCD-B408-8EEFF9AF6989}"/>
          </ac:spMkLst>
        </pc:spChg>
        <pc:picChg chg="add del mod">
          <ac:chgData name="Yu WANG" userId="d10e3910-663a-4978-a8d2-38f9f8c8adfe" providerId="ADAL" clId="{E28DEAA4-C4A2-4B3C-ACED-A9FADA89C962}" dt="2021-09-28T05:34:20.285" v="949" actId="478"/>
          <ac:picMkLst>
            <pc:docMk/>
            <pc:sldMk cId="3670382445" sldId="259"/>
            <ac:picMk id="13" creationId="{644ED5FF-7093-4378-94A1-D7E4EEB5CF3A}"/>
          </ac:picMkLst>
        </pc:picChg>
        <pc:picChg chg="add mod">
          <ac:chgData name="Yu WANG" userId="d10e3910-663a-4978-a8d2-38f9f8c8adfe" providerId="ADAL" clId="{E28DEAA4-C4A2-4B3C-ACED-A9FADA89C962}" dt="2021-09-28T05:34:22.882" v="951" actId="1076"/>
          <ac:picMkLst>
            <pc:docMk/>
            <pc:sldMk cId="3670382445" sldId="259"/>
            <ac:picMk id="14" creationId="{08104C74-94A9-4C5C-9A4D-A725A3321D2D}"/>
          </ac:picMkLst>
        </pc:picChg>
        <pc:picChg chg="add del mod">
          <ac:chgData name="Yu WANG" userId="d10e3910-663a-4978-a8d2-38f9f8c8adfe" providerId="ADAL" clId="{E28DEAA4-C4A2-4B3C-ACED-A9FADA89C962}" dt="2021-09-28T05:37:05.656" v="1020" actId="478"/>
          <ac:picMkLst>
            <pc:docMk/>
            <pc:sldMk cId="3670382445" sldId="259"/>
            <ac:picMk id="18" creationId="{97BA5490-6DA7-4E82-94A9-2F52633DB293}"/>
          </ac:picMkLst>
        </pc:picChg>
      </pc:sldChg>
      <pc:sldChg chg="addSp delSp modSp new mod">
        <pc:chgData name="Yu WANG" userId="d10e3910-663a-4978-a8d2-38f9f8c8adfe" providerId="ADAL" clId="{E28DEAA4-C4A2-4B3C-ACED-A9FADA89C962}" dt="2021-09-28T06:03:37.974" v="1588" actId="1076"/>
        <pc:sldMkLst>
          <pc:docMk/>
          <pc:sldMk cId="3979819591" sldId="260"/>
        </pc:sldMkLst>
        <pc:spChg chg="mod">
          <ac:chgData name="Yu WANG" userId="d10e3910-663a-4978-a8d2-38f9f8c8adfe" providerId="ADAL" clId="{E28DEAA4-C4A2-4B3C-ACED-A9FADA89C962}" dt="2021-09-28T05:40:40.713" v="1128"/>
          <ac:spMkLst>
            <pc:docMk/>
            <pc:sldMk cId="3979819591" sldId="260"/>
            <ac:spMk id="2" creationId="{9A51C80E-70EA-4EA3-A429-2F7708A92303}"/>
          </ac:spMkLst>
        </pc:spChg>
        <pc:spChg chg="add mod">
          <ac:chgData name="Yu WANG" userId="d10e3910-663a-4978-a8d2-38f9f8c8adfe" providerId="ADAL" clId="{E28DEAA4-C4A2-4B3C-ACED-A9FADA89C962}" dt="2021-09-28T05:55:45.564" v="1579" actId="58"/>
          <ac:spMkLst>
            <pc:docMk/>
            <pc:sldMk cId="3979819591" sldId="260"/>
            <ac:spMk id="5" creationId="{90663C75-E3DD-4770-9C7A-A5F62203AA7C}"/>
          </ac:spMkLst>
        </pc:spChg>
        <pc:spChg chg="add del">
          <ac:chgData name="Yu WANG" userId="d10e3910-663a-4978-a8d2-38f9f8c8adfe" providerId="ADAL" clId="{E28DEAA4-C4A2-4B3C-ACED-A9FADA89C962}" dt="2021-09-28T05:13:53.034" v="855" actId="22"/>
          <ac:spMkLst>
            <pc:docMk/>
            <pc:sldMk cId="3979819591" sldId="260"/>
            <ac:spMk id="7" creationId="{488A3C8B-CDC3-4401-AC16-102679E0BA2A}"/>
          </ac:spMkLst>
        </pc:spChg>
        <pc:spChg chg="add del mod">
          <ac:chgData name="Yu WANG" userId="d10e3910-663a-4978-a8d2-38f9f8c8adfe" providerId="ADAL" clId="{E28DEAA4-C4A2-4B3C-ACED-A9FADA89C962}" dt="2021-09-28T05:50:14.207" v="1532"/>
          <ac:spMkLst>
            <pc:docMk/>
            <pc:sldMk cId="3979819591" sldId="260"/>
            <ac:spMk id="9" creationId="{A19C3277-62CE-4D96-8052-0DC612456CC4}"/>
          </ac:spMkLst>
        </pc:spChg>
        <pc:spChg chg="add del mod">
          <ac:chgData name="Yu WANG" userId="d10e3910-663a-4978-a8d2-38f9f8c8adfe" providerId="ADAL" clId="{E28DEAA4-C4A2-4B3C-ACED-A9FADA89C962}" dt="2021-09-28T05:52:20.564" v="1548" actId="478"/>
          <ac:spMkLst>
            <pc:docMk/>
            <pc:sldMk cId="3979819591" sldId="260"/>
            <ac:spMk id="10" creationId="{75582376-076F-4122-9B35-0D245AC6FBD7}"/>
          </ac:spMkLst>
        </pc:spChg>
        <pc:spChg chg="add mod">
          <ac:chgData name="Yu WANG" userId="d10e3910-663a-4978-a8d2-38f9f8c8adfe" providerId="ADAL" clId="{E28DEAA4-C4A2-4B3C-ACED-A9FADA89C962}" dt="2021-09-28T05:49:14.896" v="1520" actId="122"/>
          <ac:spMkLst>
            <pc:docMk/>
            <pc:sldMk cId="3979819591" sldId="260"/>
            <ac:spMk id="11" creationId="{9823A54F-5A06-4A59-8205-C94C916F482D}"/>
          </ac:spMkLst>
        </pc:spChg>
        <pc:spChg chg="add del mod">
          <ac:chgData name="Yu WANG" userId="d10e3910-663a-4978-a8d2-38f9f8c8adfe" providerId="ADAL" clId="{E28DEAA4-C4A2-4B3C-ACED-A9FADA89C962}" dt="2021-09-28T05:46:48.033" v="1449" actId="22"/>
          <ac:spMkLst>
            <pc:docMk/>
            <pc:sldMk cId="3979819591" sldId="260"/>
            <ac:spMk id="13" creationId="{C2848FBB-978D-40B8-9D43-854FA2C7C4DE}"/>
          </ac:spMkLst>
        </pc:spChg>
        <pc:spChg chg="add del">
          <ac:chgData name="Yu WANG" userId="d10e3910-663a-4978-a8d2-38f9f8c8adfe" providerId="ADAL" clId="{E28DEAA4-C4A2-4B3C-ACED-A9FADA89C962}" dt="2021-09-28T05:46:50.099" v="1451" actId="22"/>
          <ac:spMkLst>
            <pc:docMk/>
            <pc:sldMk cId="3979819591" sldId="260"/>
            <ac:spMk id="15" creationId="{6FC59DB9-BE28-40A0-A35A-DF977F77D396}"/>
          </ac:spMkLst>
        </pc:spChg>
        <pc:spChg chg="add del mod">
          <ac:chgData name="Yu WANG" userId="d10e3910-663a-4978-a8d2-38f9f8c8adfe" providerId="ADAL" clId="{E28DEAA4-C4A2-4B3C-ACED-A9FADA89C962}" dt="2021-09-28T05:52:52.373" v="1553"/>
          <ac:spMkLst>
            <pc:docMk/>
            <pc:sldMk cId="3979819591" sldId="260"/>
            <ac:spMk id="17" creationId="{474F0552-9F22-4851-81B9-92B5012871BE}"/>
          </ac:spMkLst>
        </pc:spChg>
        <pc:picChg chg="add del">
          <ac:chgData name="Yu WANG" userId="d10e3910-663a-4978-a8d2-38f9f8c8adfe" providerId="ADAL" clId="{E28DEAA4-C4A2-4B3C-ACED-A9FADA89C962}" dt="2021-09-28T05:13:21.710" v="850"/>
          <ac:picMkLst>
            <pc:docMk/>
            <pc:sldMk cId="3979819591" sldId="260"/>
            <ac:picMk id="4" creationId="{A95F05ED-3644-4E03-841F-B5C1A233A97E}"/>
          </ac:picMkLst>
        </pc:picChg>
        <pc:picChg chg="add mod">
          <ac:chgData name="Yu WANG" userId="d10e3910-663a-4978-a8d2-38f9f8c8adfe" providerId="ADAL" clId="{E28DEAA4-C4A2-4B3C-ACED-A9FADA89C962}" dt="2021-09-28T05:47:44.279" v="1477" actId="1076"/>
          <ac:picMkLst>
            <pc:docMk/>
            <pc:sldMk cId="3979819591" sldId="260"/>
            <ac:picMk id="18" creationId="{35669B10-C8E1-41C6-B7F5-85AA869C31D2}"/>
          </ac:picMkLst>
        </pc:picChg>
        <pc:picChg chg="add mod">
          <ac:chgData name="Yu WANG" userId="d10e3910-663a-4978-a8d2-38f9f8c8adfe" providerId="ADAL" clId="{E28DEAA4-C4A2-4B3C-ACED-A9FADA89C962}" dt="2021-09-28T06:03:37.974" v="1588" actId="1076"/>
          <ac:picMkLst>
            <pc:docMk/>
            <pc:sldMk cId="3979819591" sldId="260"/>
            <ac:picMk id="20" creationId="{72365D57-B3AC-4F09-8320-EBB21669C999}"/>
          </ac:picMkLst>
        </pc:picChg>
      </pc:sldChg>
      <pc:sldChg chg="addSp modSp new mod">
        <pc:chgData name="Yu WANG" userId="d10e3910-663a-4978-a8d2-38f9f8c8adfe" providerId="ADAL" clId="{E28DEAA4-C4A2-4B3C-ACED-A9FADA89C962}" dt="2021-09-28T05:44:07.255" v="1390" actId="14100"/>
        <pc:sldMkLst>
          <pc:docMk/>
          <pc:sldMk cId="701606587" sldId="261"/>
        </pc:sldMkLst>
        <pc:spChg chg="mod">
          <ac:chgData name="Yu WANG" userId="d10e3910-663a-4978-a8d2-38f9f8c8adfe" providerId="ADAL" clId="{E28DEAA4-C4A2-4B3C-ACED-A9FADA89C962}" dt="2021-09-28T05:40:46.910" v="1140" actId="20577"/>
          <ac:spMkLst>
            <pc:docMk/>
            <pc:sldMk cId="701606587" sldId="261"/>
            <ac:spMk id="2" creationId="{54F777B3-9BD9-4857-8C2C-AB4AC0C9EE69}"/>
          </ac:spMkLst>
        </pc:spChg>
        <pc:spChg chg="add mod">
          <ac:chgData name="Yu WANG" userId="d10e3910-663a-4978-a8d2-38f9f8c8adfe" providerId="ADAL" clId="{E28DEAA4-C4A2-4B3C-ACED-A9FADA89C962}" dt="2021-09-28T05:43:19.385" v="1346" actId="20577"/>
          <ac:spMkLst>
            <pc:docMk/>
            <pc:sldMk cId="701606587" sldId="261"/>
            <ac:spMk id="6" creationId="{1BB9515E-C97D-451A-8289-7A23BC2D19DF}"/>
          </ac:spMkLst>
        </pc:spChg>
        <pc:spChg chg="add mod">
          <ac:chgData name="Yu WANG" userId="d10e3910-663a-4978-a8d2-38f9f8c8adfe" providerId="ADAL" clId="{E28DEAA4-C4A2-4B3C-ACED-A9FADA89C962}" dt="2021-09-28T05:44:02.210" v="1387" actId="1076"/>
          <ac:spMkLst>
            <pc:docMk/>
            <pc:sldMk cId="701606587" sldId="261"/>
            <ac:spMk id="9" creationId="{889A1423-BA37-4C50-8A01-4ABB3844CA0F}"/>
          </ac:spMkLst>
        </pc:spChg>
        <pc:spChg chg="add mod">
          <ac:chgData name="Yu WANG" userId="d10e3910-663a-4978-a8d2-38f9f8c8adfe" providerId="ADAL" clId="{E28DEAA4-C4A2-4B3C-ACED-A9FADA89C962}" dt="2021-09-28T05:43:58.085" v="1384" actId="1076"/>
          <ac:spMkLst>
            <pc:docMk/>
            <pc:sldMk cId="701606587" sldId="261"/>
            <ac:spMk id="10" creationId="{1405F789-3700-4F70-8038-0C389A79AFA0}"/>
          </ac:spMkLst>
        </pc:spChg>
        <pc:picChg chg="add mod">
          <ac:chgData name="Yu WANG" userId="d10e3910-663a-4978-a8d2-38f9f8c8adfe" providerId="ADAL" clId="{E28DEAA4-C4A2-4B3C-ACED-A9FADA89C962}" dt="2021-09-28T05:44:07.255" v="1390" actId="14100"/>
          <ac:picMkLst>
            <pc:docMk/>
            <pc:sldMk cId="701606587" sldId="261"/>
            <ac:picMk id="4" creationId="{33C38FBA-FADE-4391-841F-D053775058FE}"/>
          </ac:picMkLst>
        </pc:picChg>
        <pc:picChg chg="add mod">
          <ac:chgData name="Yu WANG" userId="d10e3910-663a-4978-a8d2-38f9f8c8adfe" providerId="ADAL" clId="{E28DEAA4-C4A2-4B3C-ACED-A9FADA89C962}" dt="2021-09-28T05:44:04.222" v="1388" actId="14100"/>
          <ac:picMkLst>
            <pc:docMk/>
            <pc:sldMk cId="701606587" sldId="261"/>
            <ac:picMk id="8" creationId="{DE1FBD8A-222D-44CD-9140-64CA5BE7A46A}"/>
          </ac:picMkLst>
        </pc:picChg>
      </pc:sldChg>
      <pc:sldChg chg="del">
        <pc:chgData name="Yu WANG" userId="d10e3910-663a-4978-a8d2-38f9f8c8adfe" providerId="ADAL" clId="{E28DEAA4-C4A2-4B3C-ACED-A9FADA89C962}" dt="2021-09-25T13:30:51.608" v="3" actId="47"/>
        <pc:sldMkLst>
          <pc:docMk/>
          <pc:sldMk cId="3805445278" sldId="261"/>
        </pc:sldMkLst>
      </pc:sldChg>
      <pc:sldChg chg="del">
        <pc:chgData name="Yu WANG" userId="d10e3910-663a-4978-a8d2-38f9f8c8adfe" providerId="ADAL" clId="{E28DEAA4-C4A2-4B3C-ACED-A9FADA89C962}" dt="2021-09-25T13:30:51.608" v="3" actId="47"/>
        <pc:sldMkLst>
          <pc:docMk/>
          <pc:sldMk cId="185927638" sldId="267"/>
        </pc:sldMkLst>
      </pc:sldChg>
      <pc:sldChg chg="del">
        <pc:chgData name="Yu WANG" userId="d10e3910-663a-4978-a8d2-38f9f8c8adfe" providerId="ADAL" clId="{E28DEAA4-C4A2-4B3C-ACED-A9FADA89C962}" dt="2021-09-25T13:30:43.089" v="1" actId="47"/>
        <pc:sldMkLst>
          <pc:docMk/>
          <pc:sldMk cId="2586485673" sldId="268"/>
        </pc:sldMkLst>
      </pc:sldChg>
      <pc:sldChg chg="add del">
        <pc:chgData name="Yu WANG" userId="d10e3910-663a-4978-a8d2-38f9f8c8adfe" providerId="ADAL" clId="{E28DEAA4-C4A2-4B3C-ACED-A9FADA89C962}" dt="2021-09-28T05:59:57.252" v="1580" actId="22"/>
        <pc:sldMkLst>
          <pc:docMk/>
          <pc:sldMk cId="3968611067" sldId="270"/>
        </pc:sldMkLst>
      </pc:sldChg>
      <pc:sldChg chg="del">
        <pc:chgData name="Yu WANG" userId="d10e3910-663a-4978-a8d2-38f9f8c8adfe" providerId="ADAL" clId="{E28DEAA4-C4A2-4B3C-ACED-A9FADA89C962}" dt="2021-09-25T13:30:40.577" v="0" actId="47"/>
        <pc:sldMkLst>
          <pc:docMk/>
          <pc:sldMk cId="2341964307" sldId="275"/>
        </pc:sldMkLst>
      </pc:sldChg>
      <pc:sldChg chg="del">
        <pc:chgData name="Yu WANG" userId="d10e3910-663a-4978-a8d2-38f9f8c8adfe" providerId="ADAL" clId="{E28DEAA4-C4A2-4B3C-ACED-A9FADA89C962}" dt="2021-09-25T13:30:51.608" v="3" actId="47"/>
        <pc:sldMkLst>
          <pc:docMk/>
          <pc:sldMk cId="3871420662" sldId="279"/>
        </pc:sldMkLst>
      </pc:sldChg>
      <pc:sldChg chg="del">
        <pc:chgData name="Yu WANG" userId="d10e3910-663a-4978-a8d2-38f9f8c8adfe" providerId="ADAL" clId="{E28DEAA4-C4A2-4B3C-ACED-A9FADA89C962}" dt="2021-09-25T13:30:43.089" v="1" actId="47"/>
        <pc:sldMkLst>
          <pc:docMk/>
          <pc:sldMk cId="35281293" sldId="280"/>
        </pc:sldMkLst>
      </pc:sldChg>
      <pc:sldChg chg="del">
        <pc:chgData name="Yu WANG" userId="d10e3910-663a-4978-a8d2-38f9f8c8adfe" providerId="ADAL" clId="{E28DEAA4-C4A2-4B3C-ACED-A9FADA89C962}" dt="2021-09-25T13:30:43.089" v="1" actId="47"/>
        <pc:sldMkLst>
          <pc:docMk/>
          <pc:sldMk cId="3482995849" sldId="281"/>
        </pc:sldMkLst>
      </pc:sldChg>
      <pc:sldChg chg="del">
        <pc:chgData name="Yu WANG" userId="d10e3910-663a-4978-a8d2-38f9f8c8adfe" providerId="ADAL" clId="{E28DEAA4-C4A2-4B3C-ACED-A9FADA89C962}" dt="2021-09-25T13:30:51.608" v="3" actId="47"/>
        <pc:sldMkLst>
          <pc:docMk/>
          <pc:sldMk cId="3076271222" sldId="283"/>
        </pc:sldMkLst>
      </pc:sldChg>
      <pc:sldChg chg="del">
        <pc:chgData name="Yu WANG" userId="d10e3910-663a-4978-a8d2-38f9f8c8adfe" providerId="ADAL" clId="{E28DEAA4-C4A2-4B3C-ACED-A9FADA89C962}" dt="2021-09-25T13:30:51.608" v="3" actId="47"/>
        <pc:sldMkLst>
          <pc:docMk/>
          <pc:sldMk cId="2318813599" sldId="284"/>
        </pc:sldMkLst>
      </pc:sldChg>
      <pc:sldChg chg="del">
        <pc:chgData name="Yu WANG" userId="d10e3910-663a-4978-a8d2-38f9f8c8adfe" providerId="ADAL" clId="{E28DEAA4-C4A2-4B3C-ACED-A9FADA89C962}" dt="2021-09-25T13:30:51.608" v="3" actId="47"/>
        <pc:sldMkLst>
          <pc:docMk/>
          <pc:sldMk cId="2002330962" sldId="285"/>
        </pc:sldMkLst>
      </pc:sldChg>
    </pc:docChg>
  </pc:docChgLst>
  <pc:docChgLst>
    <pc:chgData name="Yu WANG" userId="d10e3910-663a-4978-a8d2-38f9f8c8adfe" providerId="ADAL" clId="{53C50AEA-20E4-4A02-AD6D-89C84CF21F44}"/>
    <pc:docChg chg="undo redo custSel addSld delSld modSld sldOrd modSection">
      <pc:chgData name="Yu WANG" userId="d10e3910-663a-4978-a8d2-38f9f8c8adfe" providerId="ADAL" clId="{53C50AEA-20E4-4A02-AD6D-89C84CF21F44}" dt="2021-11-30T05:14:14.964" v="8818" actId="1076"/>
      <pc:docMkLst>
        <pc:docMk/>
      </pc:docMkLst>
      <pc:sldChg chg="modSp mod">
        <pc:chgData name="Yu WANG" userId="d10e3910-663a-4978-a8d2-38f9f8c8adfe" providerId="ADAL" clId="{53C50AEA-20E4-4A02-AD6D-89C84CF21F44}" dt="2021-11-25T13:23:31.994" v="2009" actId="20577"/>
        <pc:sldMkLst>
          <pc:docMk/>
          <pc:sldMk cId="2556532213" sldId="256"/>
        </pc:sldMkLst>
        <pc:spChg chg="mod">
          <ac:chgData name="Yu WANG" userId="d10e3910-663a-4978-a8d2-38f9f8c8adfe" providerId="ADAL" clId="{53C50AEA-20E4-4A02-AD6D-89C84CF21F44}" dt="2021-11-25T13:23:31.994" v="2009" actId="20577"/>
          <ac:spMkLst>
            <pc:docMk/>
            <pc:sldMk cId="2556532213" sldId="256"/>
            <ac:spMk id="3" creationId="{C0D0126D-DE1B-431E-A4E2-990D434F4C0E}"/>
          </ac:spMkLst>
        </pc:spChg>
      </pc:sldChg>
      <pc:sldChg chg="del">
        <pc:chgData name="Yu WANG" userId="d10e3910-663a-4978-a8d2-38f9f8c8adfe" providerId="ADAL" clId="{53C50AEA-20E4-4A02-AD6D-89C84CF21F44}" dt="2021-11-11T15:07:31.504" v="1" actId="47"/>
        <pc:sldMkLst>
          <pc:docMk/>
          <pc:sldMk cId="701606587" sldId="261"/>
        </pc:sldMkLst>
      </pc:sldChg>
      <pc:sldChg chg="del">
        <pc:chgData name="Yu WANG" userId="d10e3910-663a-4978-a8d2-38f9f8c8adfe" providerId="ADAL" clId="{53C50AEA-20E4-4A02-AD6D-89C84CF21F44}" dt="2021-11-11T15:07:38.884" v="2" actId="47"/>
        <pc:sldMkLst>
          <pc:docMk/>
          <pc:sldMk cId="632046665" sldId="271"/>
        </pc:sldMkLst>
      </pc:sldChg>
      <pc:sldChg chg="del">
        <pc:chgData name="Yu WANG" userId="d10e3910-663a-4978-a8d2-38f9f8c8adfe" providerId="ADAL" clId="{53C50AEA-20E4-4A02-AD6D-89C84CF21F44}" dt="2021-11-11T15:08:04.811" v="3" actId="47"/>
        <pc:sldMkLst>
          <pc:docMk/>
          <pc:sldMk cId="3195702658" sldId="272"/>
        </pc:sldMkLst>
      </pc:sldChg>
      <pc:sldChg chg="del">
        <pc:chgData name="Yu WANG" userId="d10e3910-663a-4978-a8d2-38f9f8c8adfe" providerId="ADAL" clId="{53C50AEA-20E4-4A02-AD6D-89C84CF21F44}" dt="2021-11-11T15:07:38.884" v="2" actId="47"/>
        <pc:sldMkLst>
          <pc:docMk/>
          <pc:sldMk cId="3721518408" sldId="275"/>
        </pc:sldMkLst>
      </pc:sldChg>
      <pc:sldChg chg="del">
        <pc:chgData name="Yu WANG" userId="d10e3910-663a-4978-a8d2-38f9f8c8adfe" providerId="ADAL" clId="{53C50AEA-20E4-4A02-AD6D-89C84CF21F44}" dt="2021-11-11T15:07:38.884" v="2" actId="47"/>
        <pc:sldMkLst>
          <pc:docMk/>
          <pc:sldMk cId="2906144676" sldId="276"/>
        </pc:sldMkLst>
      </pc:sldChg>
      <pc:sldChg chg="del">
        <pc:chgData name="Yu WANG" userId="d10e3910-663a-4978-a8d2-38f9f8c8adfe" providerId="ADAL" clId="{53C50AEA-20E4-4A02-AD6D-89C84CF21F44}" dt="2021-11-11T15:07:25.007" v="0" actId="47"/>
        <pc:sldMkLst>
          <pc:docMk/>
          <pc:sldMk cId="1307202433" sldId="277"/>
        </pc:sldMkLst>
      </pc:sldChg>
      <pc:sldChg chg="del">
        <pc:chgData name="Yu WANG" userId="d10e3910-663a-4978-a8d2-38f9f8c8adfe" providerId="ADAL" clId="{53C50AEA-20E4-4A02-AD6D-89C84CF21F44}" dt="2021-11-11T15:07:25.007" v="0" actId="47"/>
        <pc:sldMkLst>
          <pc:docMk/>
          <pc:sldMk cId="470136672" sldId="278"/>
        </pc:sldMkLst>
      </pc:sldChg>
      <pc:sldChg chg="del">
        <pc:chgData name="Yu WANG" userId="d10e3910-663a-4978-a8d2-38f9f8c8adfe" providerId="ADAL" clId="{53C50AEA-20E4-4A02-AD6D-89C84CF21F44}" dt="2021-11-11T15:07:25.007" v="0" actId="47"/>
        <pc:sldMkLst>
          <pc:docMk/>
          <pc:sldMk cId="3642527402" sldId="279"/>
        </pc:sldMkLst>
      </pc:sldChg>
      <pc:sldChg chg="del">
        <pc:chgData name="Yu WANG" userId="d10e3910-663a-4978-a8d2-38f9f8c8adfe" providerId="ADAL" clId="{53C50AEA-20E4-4A02-AD6D-89C84CF21F44}" dt="2021-11-11T15:07:25.007" v="0" actId="47"/>
        <pc:sldMkLst>
          <pc:docMk/>
          <pc:sldMk cId="1005886774" sldId="280"/>
        </pc:sldMkLst>
      </pc:sldChg>
      <pc:sldChg chg="del">
        <pc:chgData name="Yu WANG" userId="d10e3910-663a-4978-a8d2-38f9f8c8adfe" providerId="ADAL" clId="{53C50AEA-20E4-4A02-AD6D-89C84CF21F44}" dt="2021-11-11T15:07:25.007" v="0" actId="47"/>
        <pc:sldMkLst>
          <pc:docMk/>
          <pc:sldMk cId="2372186462" sldId="281"/>
        </pc:sldMkLst>
      </pc:sldChg>
      <pc:sldChg chg="del">
        <pc:chgData name="Yu WANG" userId="d10e3910-663a-4978-a8d2-38f9f8c8adfe" providerId="ADAL" clId="{53C50AEA-20E4-4A02-AD6D-89C84CF21F44}" dt="2021-11-11T15:07:25.007" v="0" actId="47"/>
        <pc:sldMkLst>
          <pc:docMk/>
          <pc:sldMk cId="2225187720" sldId="282"/>
        </pc:sldMkLst>
      </pc:sldChg>
      <pc:sldChg chg="addSp delSp modSp mod">
        <pc:chgData name="Yu WANG" userId="d10e3910-663a-4978-a8d2-38f9f8c8adfe" providerId="ADAL" clId="{53C50AEA-20E4-4A02-AD6D-89C84CF21F44}" dt="2021-11-29T16:56:57.538" v="6350" actId="27107"/>
        <pc:sldMkLst>
          <pc:docMk/>
          <pc:sldMk cId="2099068804" sldId="283"/>
        </pc:sldMkLst>
        <pc:spChg chg="mod">
          <ac:chgData name="Yu WANG" userId="d10e3910-663a-4978-a8d2-38f9f8c8adfe" providerId="ADAL" clId="{53C50AEA-20E4-4A02-AD6D-89C84CF21F44}" dt="2021-11-24T11:33:13.678" v="211" actId="20577"/>
          <ac:spMkLst>
            <pc:docMk/>
            <pc:sldMk cId="2099068804" sldId="283"/>
            <ac:spMk id="2" creationId="{6FF25A0C-4A12-4B39-8E3D-270A04D21233}"/>
          </ac:spMkLst>
        </pc:spChg>
        <pc:spChg chg="del">
          <ac:chgData name="Yu WANG" userId="d10e3910-663a-4978-a8d2-38f9f8c8adfe" providerId="ADAL" clId="{53C50AEA-20E4-4A02-AD6D-89C84CF21F44}" dt="2021-11-11T15:08:11.451" v="4" actId="478"/>
          <ac:spMkLst>
            <pc:docMk/>
            <pc:sldMk cId="2099068804" sldId="283"/>
            <ac:spMk id="5" creationId="{A592C9B0-CE1A-47D8-97EB-0D767EB8F077}"/>
          </ac:spMkLst>
        </pc:spChg>
        <pc:spChg chg="del">
          <ac:chgData name="Yu WANG" userId="d10e3910-663a-4978-a8d2-38f9f8c8adfe" providerId="ADAL" clId="{53C50AEA-20E4-4A02-AD6D-89C84CF21F44}" dt="2021-11-11T15:08:14.270" v="5" actId="478"/>
          <ac:spMkLst>
            <pc:docMk/>
            <pc:sldMk cId="2099068804" sldId="283"/>
            <ac:spMk id="6" creationId="{B4B993E9-1215-4AC2-AA8C-139C1102DA14}"/>
          </ac:spMkLst>
        </pc:spChg>
        <pc:spChg chg="add mod">
          <ac:chgData name="Yu WANG" userId="d10e3910-663a-4978-a8d2-38f9f8c8adfe" providerId="ADAL" clId="{53C50AEA-20E4-4A02-AD6D-89C84CF21F44}" dt="2021-11-28T21:05:09.464" v="3579" actId="1076"/>
          <ac:spMkLst>
            <pc:docMk/>
            <pc:sldMk cId="2099068804" sldId="283"/>
            <ac:spMk id="7" creationId="{EE34A46B-B48F-4F02-A2F6-4780ACC95ADD}"/>
          </ac:spMkLst>
        </pc:spChg>
        <pc:spChg chg="del">
          <ac:chgData name="Yu WANG" userId="d10e3910-663a-4978-a8d2-38f9f8c8adfe" providerId="ADAL" clId="{53C50AEA-20E4-4A02-AD6D-89C84CF21F44}" dt="2021-11-11T15:08:11.451" v="4" actId="478"/>
          <ac:spMkLst>
            <pc:docMk/>
            <pc:sldMk cId="2099068804" sldId="283"/>
            <ac:spMk id="9" creationId="{0CFF1F3B-91C5-48D9-B814-EE261168ECF9}"/>
          </ac:spMkLst>
        </pc:spChg>
        <pc:spChg chg="add mod">
          <ac:chgData name="Yu WANG" userId="d10e3910-663a-4978-a8d2-38f9f8c8adfe" providerId="ADAL" clId="{53C50AEA-20E4-4A02-AD6D-89C84CF21F44}" dt="2021-11-28T21:05:03.450" v="3578" actId="1076"/>
          <ac:spMkLst>
            <pc:docMk/>
            <pc:sldMk cId="2099068804" sldId="283"/>
            <ac:spMk id="10" creationId="{B8273425-6900-40FC-96DF-4EEA9012881E}"/>
          </ac:spMkLst>
        </pc:spChg>
        <pc:graphicFrameChg chg="add mod modGraphic">
          <ac:chgData name="Yu WANG" userId="d10e3910-663a-4978-a8d2-38f9f8c8adfe" providerId="ADAL" clId="{53C50AEA-20E4-4A02-AD6D-89C84CF21F44}" dt="2021-11-29T16:56:57.538" v="6350" actId="27107"/>
          <ac:graphicFrameMkLst>
            <pc:docMk/>
            <pc:sldMk cId="2099068804" sldId="283"/>
            <ac:graphicFrameMk id="8" creationId="{56F56986-830E-4462-A4C3-FC2E21D15FB2}"/>
          </ac:graphicFrameMkLst>
        </pc:graphicFrameChg>
        <pc:graphicFrameChg chg="add mod">
          <ac:chgData name="Yu WANG" userId="d10e3910-663a-4978-a8d2-38f9f8c8adfe" providerId="ADAL" clId="{53C50AEA-20E4-4A02-AD6D-89C84CF21F44}" dt="2021-11-28T21:09:25.712" v="3596" actId="1076"/>
          <ac:graphicFrameMkLst>
            <pc:docMk/>
            <pc:sldMk cId="2099068804" sldId="283"/>
            <ac:graphicFrameMk id="9" creationId="{02B14691-EA0A-43AA-A972-18E9A36CB206}"/>
          </ac:graphicFrameMkLst>
        </pc:graphicFrameChg>
        <pc:picChg chg="add mod">
          <ac:chgData name="Yu WANG" userId="d10e3910-663a-4978-a8d2-38f9f8c8adfe" providerId="ADAL" clId="{53C50AEA-20E4-4A02-AD6D-89C84CF21F44}" dt="2021-11-28T21:01:47.216" v="3540" actId="1076"/>
          <ac:picMkLst>
            <pc:docMk/>
            <pc:sldMk cId="2099068804" sldId="283"/>
            <ac:picMk id="5" creationId="{C70E4BC0-3E6E-41DA-98A1-C63D9A24EFA9}"/>
          </ac:picMkLst>
        </pc:picChg>
        <pc:picChg chg="add del mod modCrop">
          <ac:chgData name="Yu WANG" userId="d10e3910-663a-4978-a8d2-38f9f8c8adfe" providerId="ADAL" clId="{53C50AEA-20E4-4A02-AD6D-89C84CF21F44}" dt="2021-11-24T11:33:07.402" v="197" actId="478"/>
          <ac:picMkLst>
            <pc:docMk/>
            <pc:sldMk cId="2099068804" sldId="283"/>
            <ac:picMk id="7" creationId="{88F88368-8B1A-486B-A430-C0716ADFC625}"/>
          </ac:picMkLst>
        </pc:picChg>
        <pc:picChg chg="del">
          <ac:chgData name="Yu WANG" userId="d10e3910-663a-4978-a8d2-38f9f8c8adfe" providerId="ADAL" clId="{53C50AEA-20E4-4A02-AD6D-89C84CF21F44}" dt="2021-11-11T15:08:11.451" v="4" actId="478"/>
          <ac:picMkLst>
            <pc:docMk/>
            <pc:sldMk cId="2099068804" sldId="283"/>
            <ac:picMk id="10" creationId="{D874396F-68A5-4336-813D-E2953E2FB0F2}"/>
          </ac:picMkLst>
        </pc:picChg>
        <pc:picChg chg="add del mod">
          <ac:chgData name="Yu WANG" userId="d10e3910-663a-4978-a8d2-38f9f8c8adfe" providerId="ADAL" clId="{53C50AEA-20E4-4A02-AD6D-89C84CF21F44}" dt="2021-11-11T15:09:48.893" v="14" actId="478"/>
          <ac:picMkLst>
            <pc:docMk/>
            <pc:sldMk cId="2099068804" sldId="283"/>
            <ac:picMk id="11" creationId="{3EFB4C43-6B66-4FA0-88CA-A79F33F33A2A}"/>
          </ac:picMkLst>
        </pc:picChg>
      </pc:sldChg>
      <pc:sldChg chg="del">
        <pc:chgData name="Yu WANG" userId="d10e3910-663a-4978-a8d2-38f9f8c8adfe" providerId="ADAL" clId="{53C50AEA-20E4-4A02-AD6D-89C84CF21F44}" dt="2021-11-11T15:08:04.811" v="3" actId="47"/>
        <pc:sldMkLst>
          <pc:docMk/>
          <pc:sldMk cId="3422648624" sldId="284"/>
        </pc:sldMkLst>
      </pc:sldChg>
      <pc:sldChg chg="del">
        <pc:chgData name="Yu WANG" userId="d10e3910-663a-4978-a8d2-38f9f8c8adfe" providerId="ADAL" clId="{53C50AEA-20E4-4A02-AD6D-89C84CF21F44}" dt="2021-11-28T18:00:11.787" v="2175" actId="47"/>
        <pc:sldMkLst>
          <pc:docMk/>
          <pc:sldMk cId="1548986013" sldId="285"/>
        </pc:sldMkLst>
      </pc:sldChg>
      <pc:sldChg chg="addSp delSp modSp new del mod">
        <pc:chgData name="Yu WANG" userId="d10e3910-663a-4978-a8d2-38f9f8c8adfe" providerId="ADAL" clId="{53C50AEA-20E4-4A02-AD6D-89C84CF21F44}" dt="2021-11-28T21:05:12.717" v="3580" actId="47"/>
        <pc:sldMkLst>
          <pc:docMk/>
          <pc:sldMk cId="1882795485" sldId="286"/>
        </pc:sldMkLst>
        <pc:spChg chg="mod">
          <ac:chgData name="Yu WANG" userId="d10e3910-663a-4978-a8d2-38f9f8c8adfe" providerId="ADAL" clId="{53C50AEA-20E4-4A02-AD6D-89C84CF21F44}" dt="2021-11-24T11:33:17.833" v="221" actId="20577"/>
          <ac:spMkLst>
            <pc:docMk/>
            <pc:sldMk cId="1882795485" sldId="286"/>
            <ac:spMk id="2" creationId="{A6FFB374-7642-4EB1-9071-B00F482D1C77}"/>
          </ac:spMkLst>
        </pc:spChg>
        <pc:spChg chg="add mod">
          <ac:chgData name="Yu WANG" userId="d10e3910-663a-4978-a8d2-38f9f8c8adfe" providerId="ADAL" clId="{53C50AEA-20E4-4A02-AD6D-89C84CF21F44}" dt="2021-11-28T21:03:31.294" v="3558" actId="404"/>
          <ac:spMkLst>
            <pc:docMk/>
            <pc:sldMk cId="1882795485" sldId="286"/>
            <ac:spMk id="7" creationId="{096EFF5F-22C3-4AE1-9669-67F22C513F5D}"/>
          </ac:spMkLst>
        </pc:spChg>
        <pc:spChg chg="add del mod">
          <ac:chgData name="Yu WANG" userId="d10e3910-663a-4978-a8d2-38f9f8c8adfe" providerId="ADAL" clId="{53C50AEA-20E4-4A02-AD6D-89C84CF21F44}" dt="2021-11-24T12:52:43.675" v="1712" actId="478"/>
          <ac:spMkLst>
            <pc:docMk/>
            <pc:sldMk cId="1882795485" sldId="286"/>
            <ac:spMk id="9" creationId="{F304380F-B1EE-4905-AFE9-535212D5C8CA}"/>
          </ac:spMkLst>
        </pc:spChg>
        <pc:graphicFrameChg chg="add del mod modGraphic">
          <ac:chgData name="Yu WANG" userId="d10e3910-663a-4978-a8d2-38f9f8c8adfe" providerId="ADAL" clId="{53C50AEA-20E4-4A02-AD6D-89C84CF21F44}" dt="2021-11-24T12:55:56.602" v="1830" actId="478"/>
          <ac:graphicFrameMkLst>
            <pc:docMk/>
            <pc:sldMk cId="1882795485" sldId="286"/>
            <ac:graphicFrameMk id="6" creationId="{C639B926-DDAF-4C6E-8DED-A23387C83CF7}"/>
          </ac:graphicFrameMkLst>
        </pc:graphicFrameChg>
        <pc:graphicFrameChg chg="add mod modGraphic">
          <ac:chgData name="Yu WANG" userId="d10e3910-663a-4978-a8d2-38f9f8c8adfe" providerId="ADAL" clId="{53C50AEA-20E4-4A02-AD6D-89C84CF21F44}" dt="2021-11-28T21:04:05.117" v="3565" actId="21"/>
          <ac:graphicFrameMkLst>
            <pc:docMk/>
            <pc:sldMk cId="1882795485" sldId="286"/>
            <ac:graphicFrameMk id="10" creationId="{5AAE506D-62A4-4BC4-8E58-4B190F9BB824}"/>
          </ac:graphicFrameMkLst>
        </pc:graphicFrameChg>
        <pc:picChg chg="add del mod">
          <ac:chgData name="Yu WANG" userId="d10e3910-663a-4978-a8d2-38f9f8c8adfe" providerId="ADAL" clId="{53C50AEA-20E4-4A02-AD6D-89C84CF21F44}" dt="2021-11-24T12:42:55.727" v="1424" actId="478"/>
          <ac:picMkLst>
            <pc:docMk/>
            <pc:sldMk cId="1882795485" sldId="286"/>
            <ac:picMk id="5" creationId="{EFE801D1-11E3-45BB-A50F-941755F57798}"/>
          </ac:picMkLst>
        </pc:picChg>
        <pc:picChg chg="add mod">
          <ac:chgData name="Yu WANG" userId="d10e3910-663a-4978-a8d2-38f9f8c8adfe" providerId="ADAL" clId="{53C50AEA-20E4-4A02-AD6D-89C84CF21F44}" dt="2021-11-28T21:02:36.105" v="3550" actId="1076"/>
          <ac:picMkLst>
            <pc:docMk/>
            <pc:sldMk cId="1882795485" sldId="286"/>
            <ac:picMk id="12" creationId="{611ACB63-DEEC-43C2-930B-280676C9392B}"/>
          </ac:picMkLst>
        </pc:picChg>
      </pc:sldChg>
      <pc:sldChg chg="del">
        <pc:chgData name="Yu WANG" userId="d10e3910-663a-4978-a8d2-38f9f8c8adfe" providerId="ADAL" clId="{53C50AEA-20E4-4A02-AD6D-89C84CF21F44}" dt="2021-11-11T15:07:38.884" v="2" actId="47"/>
        <pc:sldMkLst>
          <pc:docMk/>
          <pc:sldMk cId="2064864104" sldId="286"/>
        </pc:sldMkLst>
      </pc:sldChg>
      <pc:sldChg chg="addSp delSp modSp new mod ord">
        <pc:chgData name="Yu WANG" userId="d10e3910-663a-4978-a8d2-38f9f8c8adfe" providerId="ADAL" clId="{53C50AEA-20E4-4A02-AD6D-89C84CF21F44}" dt="2021-11-28T19:14:09.517" v="3327" actId="478"/>
        <pc:sldMkLst>
          <pc:docMk/>
          <pc:sldMk cId="655782405" sldId="287"/>
        </pc:sldMkLst>
        <pc:spChg chg="mod">
          <ac:chgData name="Yu WANG" userId="d10e3910-663a-4978-a8d2-38f9f8c8adfe" providerId="ADAL" clId="{53C50AEA-20E4-4A02-AD6D-89C84CF21F44}" dt="2021-11-18T07:18:21.872" v="63" actId="313"/>
          <ac:spMkLst>
            <pc:docMk/>
            <pc:sldMk cId="655782405" sldId="287"/>
            <ac:spMk id="2" creationId="{093251D0-9D10-4C9E-A97D-E0C1BE6140E1}"/>
          </ac:spMkLst>
        </pc:spChg>
        <pc:spChg chg="add mod">
          <ac:chgData name="Yu WANG" userId="d10e3910-663a-4978-a8d2-38f9f8c8adfe" providerId="ADAL" clId="{53C50AEA-20E4-4A02-AD6D-89C84CF21F44}" dt="2021-11-28T19:00:29.560" v="3102" actId="14100"/>
          <ac:spMkLst>
            <pc:docMk/>
            <pc:sldMk cId="655782405" sldId="287"/>
            <ac:spMk id="4" creationId="{F4BB125A-E262-4C53-A366-CDBAD2894FE8}"/>
          </ac:spMkLst>
        </pc:spChg>
        <pc:spChg chg="add mod">
          <ac:chgData name="Yu WANG" userId="d10e3910-663a-4978-a8d2-38f9f8c8adfe" providerId="ADAL" clId="{53C50AEA-20E4-4A02-AD6D-89C84CF21F44}" dt="2021-11-28T19:00:56.745" v="3116" actId="14100"/>
          <ac:spMkLst>
            <pc:docMk/>
            <pc:sldMk cId="655782405" sldId="287"/>
            <ac:spMk id="5" creationId="{5AB60AB7-0D84-4100-8BC6-6ECFF63EF8AD}"/>
          </ac:spMkLst>
        </pc:spChg>
        <pc:spChg chg="add mod">
          <ac:chgData name="Yu WANG" userId="d10e3910-663a-4978-a8d2-38f9f8c8adfe" providerId="ADAL" clId="{53C50AEA-20E4-4A02-AD6D-89C84CF21F44}" dt="2021-11-28T19:04:07.091" v="3219" actId="404"/>
          <ac:spMkLst>
            <pc:docMk/>
            <pc:sldMk cId="655782405" sldId="287"/>
            <ac:spMk id="6" creationId="{B1EE0A50-2141-46BB-A475-6A4F1B3B5572}"/>
          </ac:spMkLst>
        </pc:spChg>
        <pc:spChg chg="add mod">
          <ac:chgData name="Yu WANG" userId="d10e3910-663a-4978-a8d2-38f9f8c8adfe" providerId="ADAL" clId="{53C50AEA-20E4-4A02-AD6D-89C84CF21F44}" dt="2021-11-28T19:00:36.794" v="3106" actId="1076"/>
          <ac:spMkLst>
            <pc:docMk/>
            <pc:sldMk cId="655782405" sldId="287"/>
            <ac:spMk id="7" creationId="{5A12A600-9499-49B6-A839-3FE3A0AF0A25}"/>
          </ac:spMkLst>
        </pc:spChg>
        <pc:spChg chg="add mod">
          <ac:chgData name="Yu WANG" userId="d10e3910-663a-4978-a8d2-38f9f8c8adfe" providerId="ADAL" clId="{53C50AEA-20E4-4A02-AD6D-89C84CF21F44}" dt="2021-11-28T19:00:48.052" v="3114" actId="1076"/>
          <ac:spMkLst>
            <pc:docMk/>
            <pc:sldMk cId="655782405" sldId="287"/>
            <ac:spMk id="9" creationId="{EC121F19-C2DB-414F-BE34-0B47FA369D07}"/>
          </ac:spMkLst>
        </pc:spChg>
        <pc:spChg chg="add del mod">
          <ac:chgData name="Yu WANG" userId="d10e3910-663a-4978-a8d2-38f9f8c8adfe" providerId="ADAL" clId="{53C50AEA-20E4-4A02-AD6D-89C84CF21F44}" dt="2021-11-18T07:22:47.201" v="123"/>
          <ac:spMkLst>
            <pc:docMk/>
            <pc:sldMk cId="655782405" sldId="287"/>
            <ac:spMk id="11" creationId="{792B2721-89A4-4725-A1E3-921F2A20E917}"/>
          </ac:spMkLst>
        </pc:spChg>
        <pc:spChg chg="add del mod">
          <ac:chgData name="Yu WANG" userId="d10e3910-663a-4978-a8d2-38f9f8c8adfe" providerId="ADAL" clId="{53C50AEA-20E4-4A02-AD6D-89C84CF21F44}" dt="2021-11-18T07:28:04.662" v="127" actId="478"/>
          <ac:spMkLst>
            <pc:docMk/>
            <pc:sldMk cId="655782405" sldId="287"/>
            <ac:spMk id="13" creationId="{AC6E4430-3568-40E5-AA29-2A5D0D59684F}"/>
          </ac:spMkLst>
        </pc:spChg>
        <pc:spChg chg="add mod">
          <ac:chgData name="Yu WANG" userId="d10e3910-663a-4978-a8d2-38f9f8c8adfe" providerId="ADAL" clId="{53C50AEA-20E4-4A02-AD6D-89C84CF21F44}" dt="2021-11-28T19:04:01.717" v="3218" actId="122"/>
          <ac:spMkLst>
            <pc:docMk/>
            <pc:sldMk cId="655782405" sldId="287"/>
            <ac:spMk id="14" creationId="{2E9CA725-D27F-42AD-A718-C462C51597B3}"/>
          </ac:spMkLst>
        </pc:spChg>
        <pc:spChg chg="add mod">
          <ac:chgData name="Yu WANG" userId="d10e3910-663a-4978-a8d2-38f9f8c8adfe" providerId="ADAL" clId="{53C50AEA-20E4-4A02-AD6D-89C84CF21F44}" dt="2021-11-28T19:01:10.757" v="3120" actId="14100"/>
          <ac:spMkLst>
            <pc:docMk/>
            <pc:sldMk cId="655782405" sldId="287"/>
            <ac:spMk id="15" creationId="{06F45AA2-0136-4398-AE55-C20688EEAF11}"/>
          </ac:spMkLst>
        </pc:spChg>
        <pc:spChg chg="add mod">
          <ac:chgData name="Yu WANG" userId="d10e3910-663a-4978-a8d2-38f9f8c8adfe" providerId="ADAL" clId="{53C50AEA-20E4-4A02-AD6D-89C84CF21F44}" dt="2021-11-28T19:01:29.585" v="3126" actId="1076"/>
          <ac:spMkLst>
            <pc:docMk/>
            <pc:sldMk cId="655782405" sldId="287"/>
            <ac:spMk id="17" creationId="{F42D6335-470B-44A5-B651-A3D94F9EEA1F}"/>
          </ac:spMkLst>
        </pc:spChg>
        <pc:spChg chg="add del mod">
          <ac:chgData name="Yu WANG" userId="d10e3910-663a-4978-a8d2-38f9f8c8adfe" providerId="ADAL" clId="{53C50AEA-20E4-4A02-AD6D-89C84CF21F44}" dt="2021-11-28T19:14:09.517" v="3327" actId="478"/>
          <ac:spMkLst>
            <pc:docMk/>
            <pc:sldMk cId="655782405" sldId="287"/>
            <ac:spMk id="20" creationId="{42B0BD71-22F1-45C8-BEB9-D785FF13AADC}"/>
          </ac:spMkLst>
        </pc:spChg>
        <pc:picChg chg="add del mod">
          <ac:chgData name="Yu WANG" userId="d10e3910-663a-4978-a8d2-38f9f8c8adfe" providerId="ADAL" clId="{53C50AEA-20E4-4A02-AD6D-89C84CF21F44}" dt="2021-11-28T19:02:43.666" v="3145" actId="478"/>
          <ac:picMkLst>
            <pc:docMk/>
            <pc:sldMk cId="655782405" sldId="287"/>
            <ac:picMk id="10" creationId="{FCF4FED0-5781-4422-89AD-41A0DF7003BB}"/>
          </ac:picMkLst>
        </pc:picChg>
        <pc:picChg chg="add mod">
          <ac:chgData name="Yu WANG" userId="d10e3910-663a-4978-a8d2-38f9f8c8adfe" providerId="ADAL" clId="{53C50AEA-20E4-4A02-AD6D-89C84CF21F44}" dt="2021-11-28T19:02:48.483" v="3146" actId="1076"/>
          <ac:picMkLst>
            <pc:docMk/>
            <pc:sldMk cId="655782405" sldId="287"/>
            <ac:picMk id="13" creationId="{9F092555-96FB-4C17-B3E5-A273BC4F25E4}"/>
          </ac:picMkLst>
        </pc:picChg>
        <pc:picChg chg="add mod">
          <ac:chgData name="Yu WANG" userId="d10e3910-663a-4978-a8d2-38f9f8c8adfe" providerId="ADAL" clId="{53C50AEA-20E4-4A02-AD6D-89C84CF21F44}" dt="2021-11-28T19:03:23.137" v="3152" actId="1076"/>
          <ac:picMkLst>
            <pc:docMk/>
            <pc:sldMk cId="655782405" sldId="287"/>
            <ac:picMk id="18" creationId="{29DCE081-C323-4282-B90C-4E1E97DE434A}"/>
          </ac:picMkLst>
        </pc:picChg>
        <pc:cxnChg chg="add mod">
          <ac:chgData name="Yu WANG" userId="d10e3910-663a-4978-a8d2-38f9f8c8adfe" providerId="ADAL" clId="{53C50AEA-20E4-4A02-AD6D-89C84CF21F44}" dt="2021-11-28T19:06:03.984" v="3221" actId="1076"/>
          <ac:cxnSpMkLst>
            <pc:docMk/>
            <pc:sldMk cId="655782405" sldId="287"/>
            <ac:cxnSpMk id="19" creationId="{6CF185C0-CA8D-4912-94F7-3C8F543A5F59}"/>
          </ac:cxnSpMkLst>
        </pc:cxnChg>
      </pc:sldChg>
      <pc:sldChg chg="addSp delSp modSp new mod modNotesTx">
        <pc:chgData name="Yu WANG" userId="d10e3910-663a-4978-a8d2-38f9f8c8adfe" providerId="ADAL" clId="{53C50AEA-20E4-4A02-AD6D-89C84CF21F44}" dt="2021-11-30T03:26:58.562" v="6744" actId="1076"/>
        <pc:sldMkLst>
          <pc:docMk/>
          <pc:sldMk cId="1040551776" sldId="288"/>
        </pc:sldMkLst>
        <pc:spChg chg="mod">
          <ac:chgData name="Yu WANG" userId="d10e3910-663a-4978-a8d2-38f9f8c8adfe" providerId="ADAL" clId="{53C50AEA-20E4-4A02-AD6D-89C84CF21F44}" dt="2021-11-28T21:20:29.353" v="3797" actId="20577"/>
          <ac:spMkLst>
            <pc:docMk/>
            <pc:sldMk cId="1040551776" sldId="288"/>
            <ac:spMk id="2" creationId="{3903B8BA-AC1B-4C89-BA2F-CB9831379F5A}"/>
          </ac:spMkLst>
        </pc:spChg>
        <pc:spChg chg="add mod">
          <ac:chgData name="Yu WANG" userId="d10e3910-663a-4978-a8d2-38f9f8c8adfe" providerId="ADAL" clId="{53C50AEA-20E4-4A02-AD6D-89C84CF21F44}" dt="2021-11-24T11:59:37.004" v="840" actId="1038"/>
          <ac:spMkLst>
            <pc:docMk/>
            <pc:sldMk cId="1040551776" sldId="288"/>
            <ac:spMk id="6" creationId="{C3B278C2-7714-45A8-A83F-4C0E3EF18541}"/>
          </ac:spMkLst>
        </pc:spChg>
        <pc:spChg chg="add mod">
          <ac:chgData name="Yu WANG" userId="d10e3910-663a-4978-a8d2-38f9f8c8adfe" providerId="ADAL" clId="{53C50AEA-20E4-4A02-AD6D-89C84CF21F44}" dt="2021-11-24T11:59:37.004" v="840" actId="1038"/>
          <ac:spMkLst>
            <pc:docMk/>
            <pc:sldMk cId="1040551776" sldId="288"/>
            <ac:spMk id="7" creationId="{142D8195-E840-4A9E-9F62-B209A7F6E8BD}"/>
          </ac:spMkLst>
        </pc:spChg>
        <pc:spChg chg="add mod">
          <ac:chgData name="Yu WANG" userId="d10e3910-663a-4978-a8d2-38f9f8c8adfe" providerId="ADAL" clId="{53C50AEA-20E4-4A02-AD6D-89C84CF21F44}" dt="2021-11-24T11:59:37.004" v="840" actId="1038"/>
          <ac:spMkLst>
            <pc:docMk/>
            <pc:sldMk cId="1040551776" sldId="288"/>
            <ac:spMk id="8" creationId="{0EF59CFB-C192-4433-ADBF-72D6F61EE71B}"/>
          </ac:spMkLst>
        </pc:spChg>
        <pc:spChg chg="add mod">
          <ac:chgData name="Yu WANG" userId="d10e3910-663a-4978-a8d2-38f9f8c8adfe" providerId="ADAL" clId="{53C50AEA-20E4-4A02-AD6D-89C84CF21F44}" dt="2021-11-24T11:59:37.004" v="840" actId="1038"/>
          <ac:spMkLst>
            <pc:docMk/>
            <pc:sldMk cId="1040551776" sldId="288"/>
            <ac:spMk id="9" creationId="{98DC651E-A4E7-4E03-8040-B660E4F70216}"/>
          </ac:spMkLst>
        </pc:spChg>
        <pc:spChg chg="add mod">
          <ac:chgData name="Yu WANG" userId="d10e3910-663a-4978-a8d2-38f9f8c8adfe" providerId="ADAL" clId="{53C50AEA-20E4-4A02-AD6D-89C84CF21F44}" dt="2021-11-24T11:59:37.004" v="840" actId="1038"/>
          <ac:spMkLst>
            <pc:docMk/>
            <pc:sldMk cId="1040551776" sldId="288"/>
            <ac:spMk id="10" creationId="{6047C8BE-1986-4751-A30B-3AFAA4530142}"/>
          </ac:spMkLst>
        </pc:spChg>
        <pc:spChg chg="add mod">
          <ac:chgData name="Yu WANG" userId="d10e3910-663a-4978-a8d2-38f9f8c8adfe" providerId="ADAL" clId="{53C50AEA-20E4-4A02-AD6D-89C84CF21F44}" dt="2021-11-24T11:59:37.004" v="840" actId="1038"/>
          <ac:spMkLst>
            <pc:docMk/>
            <pc:sldMk cId="1040551776" sldId="288"/>
            <ac:spMk id="11" creationId="{8063EAB3-AEE9-4624-AB37-4B1807FB0F22}"/>
          </ac:spMkLst>
        </pc:spChg>
        <pc:spChg chg="add mod">
          <ac:chgData name="Yu WANG" userId="d10e3910-663a-4978-a8d2-38f9f8c8adfe" providerId="ADAL" clId="{53C50AEA-20E4-4A02-AD6D-89C84CF21F44}" dt="2021-11-24T11:59:37.004" v="840" actId="1038"/>
          <ac:spMkLst>
            <pc:docMk/>
            <pc:sldMk cId="1040551776" sldId="288"/>
            <ac:spMk id="12" creationId="{FE0121DF-C88A-441D-B527-3AAA07F81E46}"/>
          </ac:spMkLst>
        </pc:spChg>
        <pc:spChg chg="add mod">
          <ac:chgData name="Yu WANG" userId="d10e3910-663a-4978-a8d2-38f9f8c8adfe" providerId="ADAL" clId="{53C50AEA-20E4-4A02-AD6D-89C84CF21F44}" dt="2021-11-24T11:59:37.004" v="840" actId="1038"/>
          <ac:spMkLst>
            <pc:docMk/>
            <pc:sldMk cId="1040551776" sldId="288"/>
            <ac:spMk id="13" creationId="{1377F9E1-291E-4BE5-95A6-14FCC00178F6}"/>
          </ac:spMkLst>
        </pc:spChg>
        <pc:spChg chg="add del mod">
          <ac:chgData name="Yu WANG" userId="d10e3910-663a-4978-a8d2-38f9f8c8adfe" providerId="ADAL" clId="{53C50AEA-20E4-4A02-AD6D-89C84CF21F44}" dt="2021-11-24T11:55:56.801" v="571" actId="478"/>
          <ac:spMkLst>
            <pc:docMk/>
            <pc:sldMk cId="1040551776" sldId="288"/>
            <ac:spMk id="14" creationId="{DB16E635-E8D4-4C0E-AB02-AEC69D73780E}"/>
          </ac:spMkLst>
        </pc:spChg>
        <pc:spChg chg="add mod">
          <ac:chgData name="Yu WANG" userId="d10e3910-663a-4978-a8d2-38f9f8c8adfe" providerId="ADAL" clId="{53C50AEA-20E4-4A02-AD6D-89C84CF21F44}" dt="2021-11-24T11:59:37.004" v="840" actId="1038"/>
          <ac:spMkLst>
            <pc:docMk/>
            <pc:sldMk cId="1040551776" sldId="288"/>
            <ac:spMk id="15" creationId="{ED88FF0E-C15F-435B-8124-642185F3B653}"/>
          </ac:spMkLst>
        </pc:spChg>
        <pc:spChg chg="add del mod">
          <ac:chgData name="Yu WANG" userId="d10e3910-663a-4978-a8d2-38f9f8c8adfe" providerId="ADAL" clId="{53C50AEA-20E4-4A02-AD6D-89C84CF21F44}" dt="2021-11-24T11:55:59.152" v="572" actId="478"/>
          <ac:spMkLst>
            <pc:docMk/>
            <pc:sldMk cId="1040551776" sldId="288"/>
            <ac:spMk id="16" creationId="{96BAC6EF-F02F-4AC0-98E1-2583CFDD7945}"/>
          </ac:spMkLst>
        </pc:spChg>
        <pc:spChg chg="add mod">
          <ac:chgData name="Yu WANG" userId="d10e3910-663a-4978-a8d2-38f9f8c8adfe" providerId="ADAL" clId="{53C50AEA-20E4-4A02-AD6D-89C84CF21F44}" dt="2021-11-24T11:59:37.004" v="840" actId="1038"/>
          <ac:spMkLst>
            <pc:docMk/>
            <pc:sldMk cId="1040551776" sldId="288"/>
            <ac:spMk id="17" creationId="{D059A851-6FA2-4EEA-BFD9-46573B68D601}"/>
          </ac:spMkLst>
        </pc:spChg>
        <pc:spChg chg="add del mod">
          <ac:chgData name="Yu WANG" userId="d10e3910-663a-4978-a8d2-38f9f8c8adfe" providerId="ADAL" clId="{53C50AEA-20E4-4A02-AD6D-89C84CF21F44}" dt="2021-11-24T11:53:07.904" v="471"/>
          <ac:spMkLst>
            <pc:docMk/>
            <pc:sldMk cId="1040551776" sldId="288"/>
            <ac:spMk id="18" creationId="{DE2E4240-607E-434D-905A-360D191AE411}"/>
          </ac:spMkLst>
        </pc:spChg>
        <pc:spChg chg="add mod">
          <ac:chgData name="Yu WANG" userId="d10e3910-663a-4978-a8d2-38f9f8c8adfe" providerId="ADAL" clId="{53C50AEA-20E4-4A02-AD6D-89C84CF21F44}" dt="2021-11-24T11:59:37.004" v="840" actId="1038"/>
          <ac:spMkLst>
            <pc:docMk/>
            <pc:sldMk cId="1040551776" sldId="288"/>
            <ac:spMk id="38" creationId="{DDCF222B-6009-42CF-84DC-2AB3DB1F3D76}"/>
          </ac:spMkLst>
        </pc:spChg>
        <pc:spChg chg="add mod">
          <ac:chgData name="Yu WANG" userId="d10e3910-663a-4978-a8d2-38f9f8c8adfe" providerId="ADAL" clId="{53C50AEA-20E4-4A02-AD6D-89C84CF21F44}" dt="2021-11-24T11:59:37.004" v="840" actId="1038"/>
          <ac:spMkLst>
            <pc:docMk/>
            <pc:sldMk cId="1040551776" sldId="288"/>
            <ac:spMk id="39" creationId="{E71A6EF2-289D-4C14-B618-A0BB0B1BA068}"/>
          </ac:spMkLst>
        </pc:spChg>
        <pc:spChg chg="add mod">
          <ac:chgData name="Yu WANG" userId="d10e3910-663a-4978-a8d2-38f9f8c8adfe" providerId="ADAL" clId="{53C50AEA-20E4-4A02-AD6D-89C84CF21F44}" dt="2021-11-28T21:20:05.327" v="3793" actId="1076"/>
          <ac:spMkLst>
            <pc:docMk/>
            <pc:sldMk cId="1040551776" sldId="288"/>
            <ac:spMk id="40" creationId="{5DB9813A-BB00-46E5-AA1E-82EBBF1E68C6}"/>
          </ac:spMkLst>
        </pc:spChg>
        <pc:spChg chg="add mod">
          <ac:chgData name="Yu WANG" userId="d10e3910-663a-4978-a8d2-38f9f8c8adfe" providerId="ADAL" clId="{53C50AEA-20E4-4A02-AD6D-89C84CF21F44}" dt="2021-11-28T21:20:02.302" v="3792" actId="1076"/>
          <ac:spMkLst>
            <pc:docMk/>
            <pc:sldMk cId="1040551776" sldId="288"/>
            <ac:spMk id="44" creationId="{7770F49C-D61C-4568-9708-2B86C713F8D8}"/>
          </ac:spMkLst>
        </pc:spChg>
        <pc:spChg chg="add del mod">
          <ac:chgData name="Yu WANG" userId="d10e3910-663a-4978-a8d2-38f9f8c8adfe" providerId="ADAL" clId="{53C50AEA-20E4-4A02-AD6D-89C84CF21F44}" dt="2021-11-28T21:16:05.777" v="3696" actId="478"/>
          <ac:spMkLst>
            <pc:docMk/>
            <pc:sldMk cId="1040551776" sldId="288"/>
            <ac:spMk id="45" creationId="{A0D1ECD5-600E-4390-AAB6-DD8B8C8288BF}"/>
          </ac:spMkLst>
        </pc:spChg>
        <pc:spChg chg="add mod">
          <ac:chgData name="Yu WANG" userId="d10e3910-663a-4978-a8d2-38f9f8c8adfe" providerId="ADAL" clId="{53C50AEA-20E4-4A02-AD6D-89C84CF21F44}" dt="2021-11-24T12:04:59.164" v="939" actId="1037"/>
          <ac:spMkLst>
            <pc:docMk/>
            <pc:sldMk cId="1040551776" sldId="288"/>
            <ac:spMk id="46" creationId="{9364D6AB-5F5D-4BD0-AD7A-2E27A03F926E}"/>
          </ac:spMkLst>
        </pc:spChg>
        <pc:spChg chg="add mod">
          <ac:chgData name="Yu WANG" userId="d10e3910-663a-4978-a8d2-38f9f8c8adfe" providerId="ADAL" clId="{53C50AEA-20E4-4A02-AD6D-89C84CF21F44}" dt="2021-11-28T21:20:13.076" v="3794" actId="1076"/>
          <ac:spMkLst>
            <pc:docMk/>
            <pc:sldMk cId="1040551776" sldId="288"/>
            <ac:spMk id="47" creationId="{9B0CB356-AB68-4B57-8A8A-ED4D0E5C2B5E}"/>
          </ac:spMkLst>
        </pc:spChg>
        <pc:spChg chg="add mod">
          <ac:chgData name="Yu WANG" userId="d10e3910-663a-4978-a8d2-38f9f8c8adfe" providerId="ADAL" clId="{53C50AEA-20E4-4A02-AD6D-89C84CF21F44}" dt="2021-11-24T12:00:55.700" v="868" actId="1076"/>
          <ac:spMkLst>
            <pc:docMk/>
            <pc:sldMk cId="1040551776" sldId="288"/>
            <ac:spMk id="50" creationId="{AC5C1FFF-6024-4CBF-B748-49ACFAF610D4}"/>
          </ac:spMkLst>
        </pc:spChg>
        <pc:spChg chg="add mod">
          <ac:chgData name="Yu WANG" userId="d10e3910-663a-4978-a8d2-38f9f8c8adfe" providerId="ADAL" clId="{53C50AEA-20E4-4A02-AD6D-89C84CF21F44}" dt="2021-11-24T12:01:21.223" v="883" actId="20577"/>
          <ac:spMkLst>
            <pc:docMk/>
            <pc:sldMk cId="1040551776" sldId="288"/>
            <ac:spMk id="52" creationId="{7E7A9EE6-ECD8-4FDA-843D-4B2FAAB9C337}"/>
          </ac:spMkLst>
        </pc:spChg>
        <pc:spChg chg="add mod">
          <ac:chgData name="Yu WANG" userId="d10e3910-663a-4978-a8d2-38f9f8c8adfe" providerId="ADAL" clId="{53C50AEA-20E4-4A02-AD6D-89C84CF21F44}" dt="2021-11-24T12:03:57.389" v="902" actId="20577"/>
          <ac:spMkLst>
            <pc:docMk/>
            <pc:sldMk cId="1040551776" sldId="288"/>
            <ac:spMk id="55" creationId="{10BF4F44-D72D-4388-8CB5-64B3D0950EDF}"/>
          </ac:spMkLst>
        </pc:spChg>
        <pc:spChg chg="add mod">
          <ac:chgData name="Yu WANG" userId="d10e3910-663a-4978-a8d2-38f9f8c8adfe" providerId="ADAL" clId="{53C50AEA-20E4-4A02-AD6D-89C84CF21F44}" dt="2021-11-24T12:04:16.211" v="906" actId="1076"/>
          <ac:spMkLst>
            <pc:docMk/>
            <pc:sldMk cId="1040551776" sldId="288"/>
            <ac:spMk id="56" creationId="{547CD487-6C20-4462-81C5-4C6C54337D3D}"/>
          </ac:spMkLst>
        </pc:spChg>
        <pc:spChg chg="add mod">
          <ac:chgData name="Yu WANG" userId="d10e3910-663a-4978-a8d2-38f9f8c8adfe" providerId="ADAL" clId="{53C50AEA-20E4-4A02-AD6D-89C84CF21F44}" dt="2021-11-24T12:05:08.698" v="950" actId="1035"/>
          <ac:spMkLst>
            <pc:docMk/>
            <pc:sldMk cId="1040551776" sldId="288"/>
            <ac:spMk id="57" creationId="{6AD8F457-8BF9-4D37-B258-2CAF34AD0149}"/>
          </ac:spMkLst>
        </pc:spChg>
        <pc:spChg chg="add mod">
          <ac:chgData name="Yu WANG" userId="d10e3910-663a-4978-a8d2-38f9f8c8adfe" providerId="ADAL" clId="{53C50AEA-20E4-4A02-AD6D-89C84CF21F44}" dt="2021-11-24T12:06:04.546" v="1001" actId="20577"/>
          <ac:spMkLst>
            <pc:docMk/>
            <pc:sldMk cId="1040551776" sldId="288"/>
            <ac:spMk id="58" creationId="{F27B3989-07E5-4BAC-968C-5A24B7BDE609}"/>
          </ac:spMkLst>
        </pc:spChg>
        <pc:picChg chg="add mod">
          <ac:chgData name="Yu WANG" userId="d10e3910-663a-4978-a8d2-38f9f8c8adfe" providerId="ADAL" clId="{53C50AEA-20E4-4A02-AD6D-89C84CF21F44}" dt="2021-11-30T03:26:26.200" v="6735" actId="1076"/>
          <ac:picMkLst>
            <pc:docMk/>
            <pc:sldMk cId="1040551776" sldId="288"/>
            <ac:picMk id="4" creationId="{44127618-7E5B-48DA-B8F3-6ECB8EA5B3F3}"/>
          </ac:picMkLst>
        </pc:picChg>
        <pc:picChg chg="add mod">
          <ac:chgData name="Yu WANG" userId="d10e3910-663a-4978-a8d2-38f9f8c8adfe" providerId="ADAL" clId="{53C50AEA-20E4-4A02-AD6D-89C84CF21F44}" dt="2021-11-30T03:26:58.562" v="6744" actId="1076"/>
          <ac:picMkLst>
            <pc:docMk/>
            <pc:sldMk cId="1040551776" sldId="288"/>
            <ac:picMk id="14" creationId="{6B5D36F3-A49F-4907-8399-636B546ED23F}"/>
          </ac:picMkLst>
        </pc:picChg>
        <pc:picChg chg="add del mod">
          <ac:chgData name="Yu WANG" userId="d10e3910-663a-4978-a8d2-38f9f8c8adfe" providerId="ADAL" clId="{53C50AEA-20E4-4A02-AD6D-89C84CF21F44}" dt="2021-11-24T11:48:11.289" v="381" actId="478"/>
          <ac:picMkLst>
            <pc:docMk/>
            <pc:sldMk cId="1040551776" sldId="288"/>
            <ac:picMk id="20" creationId="{ABC73E8C-EEEB-4C19-9851-D7CD2BEFE062}"/>
          </ac:picMkLst>
        </pc:picChg>
        <pc:picChg chg="add del mod">
          <ac:chgData name="Yu WANG" userId="d10e3910-663a-4978-a8d2-38f9f8c8adfe" providerId="ADAL" clId="{53C50AEA-20E4-4A02-AD6D-89C84CF21F44}" dt="2021-11-24T11:48:39.402" v="391" actId="478"/>
          <ac:picMkLst>
            <pc:docMk/>
            <pc:sldMk cId="1040551776" sldId="288"/>
            <ac:picMk id="22" creationId="{8B4F4D06-6354-4391-9F9F-CB6211B17FCF}"/>
          </ac:picMkLst>
        </pc:picChg>
        <pc:picChg chg="add mod">
          <ac:chgData name="Yu WANG" userId="d10e3910-663a-4978-a8d2-38f9f8c8adfe" providerId="ADAL" clId="{53C50AEA-20E4-4A02-AD6D-89C84CF21F44}" dt="2021-11-24T11:59:37.004" v="840" actId="1038"/>
          <ac:picMkLst>
            <pc:docMk/>
            <pc:sldMk cId="1040551776" sldId="288"/>
            <ac:picMk id="24" creationId="{0CB7AEC2-EF91-4CFA-9ABF-B42BCCEFE3F9}"/>
          </ac:picMkLst>
        </pc:picChg>
        <pc:picChg chg="add mod">
          <ac:chgData name="Yu WANG" userId="d10e3910-663a-4978-a8d2-38f9f8c8adfe" providerId="ADAL" clId="{53C50AEA-20E4-4A02-AD6D-89C84CF21F44}" dt="2021-11-24T11:59:37.004" v="840" actId="1038"/>
          <ac:picMkLst>
            <pc:docMk/>
            <pc:sldMk cId="1040551776" sldId="288"/>
            <ac:picMk id="26" creationId="{B9FC27EF-64A1-474C-A58C-5970BD1819E7}"/>
          </ac:picMkLst>
        </pc:picChg>
        <pc:picChg chg="add mod">
          <ac:chgData name="Yu WANG" userId="d10e3910-663a-4978-a8d2-38f9f8c8adfe" providerId="ADAL" clId="{53C50AEA-20E4-4A02-AD6D-89C84CF21F44}" dt="2021-11-24T11:59:37.004" v="840" actId="1038"/>
          <ac:picMkLst>
            <pc:docMk/>
            <pc:sldMk cId="1040551776" sldId="288"/>
            <ac:picMk id="28" creationId="{4B26EA3C-1898-4A4D-B8FD-001B799D44DB}"/>
          </ac:picMkLst>
        </pc:picChg>
        <pc:picChg chg="add mod">
          <ac:chgData name="Yu WANG" userId="d10e3910-663a-4978-a8d2-38f9f8c8adfe" providerId="ADAL" clId="{53C50AEA-20E4-4A02-AD6D-89C84CF21F44}" dt="2021-11-30T03:24:52.743" v="6728" actId="1076"/>
          <ac:picMkLst>
            <pc:docMk/>
            <pc:sldMk cId="1040551776" sldId="288"/>
            <ac:picMk id="45" creationId="{451AF009-4A16-44EE-B3B4-2067097F377C}"/>
          </ac:picMkLst>
        </pc:picChg>
        <pc:picChg chg="add mod">
          <ac:chgData name="Yu WANG" userId="d10e3910-663a-4978-a8d2-38f9f8c8adfe" providerId="ADAL" clId="{53C50AEA-20E4-4A02-AD6D-89C84CF21F44}" dt="2021-11-30T03:26:36.905" v="6737" actId="1076"/>
          <ac:picMkLst>
            <pc:docMk/>
            <pc:sldMk cId="1040551776" sldId="288"/>
            <ac:picMk id="48" creationId="{02F6C497-B85F-4B53-B583-70A3049287EF}"/>
          </ac:picMkLst>
        </pc:picChg>
        <pc:picChg chg="add mod">
          <ac:chgData name="Yu WANG" userId="d10e3910-663a-4978-a8d2-38f9f8c8adfe" providerId="ADAL" clId="{53C50AEA-20E4-4A02-AD6D-89C84CF21F44}" dt="2021-11-24T12:00:23.547" v="848" actId="1076"/>
          <ac:picMkLst>
            <pc:docMk/>
            <pc:sldMk cId="1040551776" sldId="288"/>
            <ac:picMk id="49" creationId="{4D9D2469-1A55-4EEE-B351-4E0395903B8B}"/>
          </ac:picMkLst>
        </pc:picChg>
        <pc:picChg chg="add mod">
          <ac:chgData name="Yu WANG" userId="d10e3910-663a-4978-a8d2-38f9f8c8adfe" providerId="ADAL" clId="{53C50AEA-20E4-4A02-AD6D-89C84CF21F44}" dt="2021-11-24T12:01:08.878" v="870" actId="1076"/>
          <ac:picMkLst>
            <pc:docMk/>
            <pc:sldMk cId="1040551776" sldId="288"/>
            <ac:picMk id="51" creationId="{0BFA0B28-1E64-430E-90DE-D11087BD23FE}"/>
          </ac:picMkLst>
        </pc:picChg>
        <pc:picChg chg="add mod">
          <ac:chgData name="Yu WANG" userId="d10e3910-663a-4978-a8d2-38f9f8c8adfe" providerId="ADAL" clId="{53C50AEA-20E4-4A02-AD6D-89C84CF21F44}" dt="2021-11-24T12:03:43.614" v="893" actId="14100"/>
          <ac:picMkLst>
            <pc:docMk/>
            <pc:sldMk cId="1040551776" sldId="288"/>
            <ac:picMk id="54" creationId="{15ED63BE-5B40-4808-9F33-7376D8E568CB}"/>
          </ac:picMkLst>
        </pc:picChg>
        <pc:cxnChg chg="add mod">
          <ac:chgData name="Yu WANG" userId="d10e3910-663a-4978-a8d2-38f9f8c8adfe" providerId="ADAL" clId="{53C50AEA-20E4-4A02-AD6D-89C84CF21F44}" dt="2021-11-28T21:20:19.048" v="3796" actId="1076"/>
          <ac:cxnSpMkLst>
            <pc:docMk/>
            <pc:sldMk cId="1040551776" sldId="288"/>
            <ac:cxnSpMk id="5" creationId="{0CAC1729-2251-4CE9-B2C8-C1E31873839F}"/>
          </ac:cxnSpMkLst>
        </pc:cxnChg>
        <pc:cxnChg chg="add mod">
          <ac:chgData name="Yu WANG" userId="d10e3910-663a-4978-a8d2-38f9f8c8adfe" providerId="ADAL" clId="{53C50AEA-20E4-4A02-AD6D-89C84CF21F44}" dt="2021-11-24T11:59:37.004" v="840" actId="1038"/>
          <ac:cxnSpMkLst>
            <pc:docMk/>
            <pc:sldMk cId="1040551776" sldId="288"/>
            <ac:cxnSpMk id="30" creationId="{F7F6AB9F-A5CB-4BC0-8713-4AF8BADA0B75}"/>
          </ac:cxnSpMkLst>
        </pc:cxnChg>
        <pc:cxnChg chg="add del mod">
          <ac:chgData name="Yu WANG" userId="d10e3910-663a-4978-a8d2-38f9f8c8adfe" providerId="ADAL" clId="{53C50AEA-20E4-4A02-AD6D-89C84CF21F44}" dt="2021-11-24T11:50:14.602" v="426" actId="478"/>
          <ac:cxnSpMkLst>
            <pc:docMk/>
            <pc:sldMk cId="1040551776" sldId="288"/>
            <ac:cxnSpMk id="33" creationId="{977B5BCC-29A7-4F91-8D78-E7C1B3C79A7D}"/>
          </ac:cxnSpMkLst>
        </pc:cxnChg>
        <pc:cxnChg chg="add mod">
          <ac:chgData name="Yu WANG" userId="d10e3910-663a-4978-a8d2-38f9f8c8adfe" providerId="ADAL" clId="{53C50AEA-20E4-4A02-AD6D-89C84CF21F44}" dt="2021-11-24T11:59:37.004" v="840" actId="1038"/>
          <ac:cxnSpMkLst>
            <pc:docMk/>
            <pc:sldMk cId="1040551776" sldId="288"/>
            <ac:cxnSpMk id="37" creationId="{02F9AD9C-ECDA-4E65-9E53-EAF0B0D33CE1}"/>
          </ac:cxnSpMkLst>
        </pc:cxnChg>
        <pc:cxnChg chg="add mod">
          <ac:chgData name="Yu WANG" userId="d10e3910-663a-4978-a8d2-38f9f8c8adfe" providerId="ADAL" clId="{53C50AEA-20E4-4A02-AD6D-89C84CF21F44}" dt="2021-11-24T11:59:37.004" v="840" actId="1038"/>
          <ac:cxnSpMkLst>
            <pc:docMk/>
            <pc:sldMk cId="1040551776" sldId="288"/>
            <ac:cxnSpMk id="41" creationId="{8355FD8F-84C1-4742-AC5E-CB89CB02BE6D}"/>
          </ac:cxnSpMkLst>
        </pc:cxnChg>
        <pc:cxnChg chg="add mod">
          <ac:chgData name="Yu WANG" userId="d10e3910-663a-4978-a8d2-38f9f8c8adfe" providerId="ADAL" clId="{53C50AEA-20E4-4A02-AD6D-89C84CF21F44}" dt="2021-11-24T11:59:37.004" v="840" actId="1038"/>
          <ac:cxnSpMkLst>
            <pc:docMk/>
            <pc:sldMk cId="1040551776" sldId="288"/>
            <ac:cxnSpMk id="42" creationId="{20A8DBA2-14AE-4A89-AC3F-70FACE26A3ED}"/>
          </ac:cxnSpMkLst>
        </pc:cxnChg>
        <pc:cxnChg chg="add mod">
          <ac:chgData name="Yu WANG" userId="d10e3910-663a-4978-a8d2-38f9f8c8adfe" providerId="ADAL" clId="{53C50AEA-20E4-4A02-AD6D-89C84CF21F44}" dt="2021-11-24T11:59:37.004" v="840" actId="1038"/>
          <ac:cxnSpMkLst>
            <pc:docMk/>
            <pc:sldMk cId="1040551776" sldId="288"/>
            <ac:cxnSpMk id="43" creationId="{33CB8C2A-72E8-4351-9AD5-0AE23B28D790}"/>
          </ac:cxnSpMkLst>
        </pc:cxnChg>
      </pc:sldChg>
      <pc:sldChg chg="addSp delSp modSp new mod">
        <pc:chgData name="Yu WANG" userId="d10e3910-663a-4978-a8d2-38f9f8c8adfe" providerId="ADAL" clId="{53C50AEA-20E4-4A02-AD6D-89C84CF21F44}" dt="2021-11-30T04:20:47.146" v="7755" actId="20577"/>
        <pc:sldMkLst>
          <pc:docMk/>
          <pc:sldMk cId="611343882" sldId="289"/>
        </pc:sldMkLst>
        <pc:spChg chg="mod">
          <ac:chgData name="Yu WANG" userId="d10e3910-663a-4978-a8d2-38f9f8c8adfe" providerId="ADAL" clId="{53C50AEA-20E4-4A02-AD6D-89C84CF21F44}" dt="2021-11-30T04:20:47.146" v="7755" actId="20577"/>
          <ac:spMkLst>
            <pc:docMk/>
            <pc:sldMk cId="611343882" sldId="289"/>
            <ac:spMk id="2" creationId="{1955AB21-21E4-4A44-85B2-385DED2B58BA}"/>
          </ac:spMkLst>
        </pc:spChg>
        <pc:spChg chg="add del mod">
          <ac:chgData name="Yu WANG" userId="d10e3910-663a-4978-a8d2-38f9f8c8adfe" providerId="ADAL" clId="{53C50AEA-20E4-4A02-AD6D-89C84CF21F44}" dt="2021-11-30T03:47:46.889" v="7140" actId="478"/>
          <ac:spMkLst>
            <pc:docMk/>
            <pc:sldMk cId="611343882" sldId="289"/>
            <ac:spMk id="4" creationId="{C02EB485-872F-4C74-98D7-4CB91C0DB2CE}"/>
          </ac:spMkLst>
        </pc:spChg>
        <pc:spChg chg="add del mod">
          <ac:chgData name="Yu WANG" userId="d10e3910-663a-4978-a8d2-38f9f8c8adfe" providerId="ADAL" clId="{53C50AEA-20E4-4A02-AD6D-89C84CF21F44}" dt="2021-11-30T03:31:40.924" v="6897" actId="478"/>
          <ac:spMkLst>
            <pc:docMk/>
            <pc:sldMk cId="611343882" sldId="289"/>
            <ac:spMk id="7" creationId="{CBCF6C57-D740-4FDA-8616-163BEC17D1A1}"/>
          </ac:spMkLst>
        </pc:spChg>
        <pc:spChg chg="add del mod">
          <ac:chgData name="Yu WANG" userId="d10e3910-663a-4978-a8d2-38f9f8c8adfe" providerId="ADAL" clId="{53C50AEA-20E4-4A02-AD6D-89C84CF21F44}" dt="2021-11-28T21:27:37.848" v="3842" actId="478"/>
          <ac:spMkLst>
            <pc:docMk/>
            <pc:sldMk cId="611343882" sldId="289"/>
            <ac:spMk id="7" creationId="{EC558F7E-8F77-4751-A589-7B70B367ED78}"/>
          </ac:spMkLst>
        </pc:spChg>
        <pc:spChg chg="add del mod">
          <ac:chgData name="Yu WANG" userId="d10e3910-663a-4978-a8d2-38f9f8c8adfe" providerId="ADAL" clId="{53C50AEA-20E4-4A02-AD6D-89C84CF21F44}" dt="2021-11-28T21:28:33.664" v="3867" actId="478"/>
          <ac:spMkLst>
            <pc:docMk/>
            <pc:sldMk cId="611343882" sldId="289"/>
            <ac:spMk id="8" creationId="{5B91BF68-C03D-464F-B3D1-110632A587E5}"/>
          </ac:spMkLst>
        </pc:spChg>
        <pc:spChg chg="add del mod">
          <ac:chgData name="Yu WANG" userId="d10e3910-663a-4978-a8d2-38f9f8c8adfe" providerId="ADAL" clId="{53C50AEA-20E4-4A02-AD6D-89C84CF21F44}" dt="2021-11-28T21:28:33.664" v="3867" actId="478"/>
          <ac:spMkLst>
            <pc:docMk/>
            <pc:sldMk cId="611343882" sldId="289"/>
            <ac:spMk id="9" creationId="{B4FE6D83-D3A8-442F-AB53-4E834E5DA442}"/>
          </ac:spMkLst>
        </pc:spChg>
        <pc:spChg chg="add del mod">
          <ac:chgData name="Yu WANG" userId="d10e3910-663a-4978-a8d2-38f9f8c8adfe" providerId="ADAL" clId="{53C50AEA-20E4-4A02-AD6D-89C84CF21F44}" dt="2021-11-28T21:28:33.664" v="3867" actId="478"/>
          <ac:spMkLst>
            <pc:docMk/>
            <pc:sldMk cId="611343882" sldId="289"/>
            <ac:spMk id="10" creationId="{039235C6-6BF9-47F6-A877-17050834FC54}"/>
          </ac:spMkLst>
        </pc:spChg>
        <pc:spChg chg="add mod">
          <ac:chgData name="Yu WANG" userId="d10e3910-663a-4978-a8d2-38f9f8c8adfe" providerId="ADAL" clId="{53C50AEA-20E4-4A02-AD6D-89C84CF21F44}" dt="2021-11-30T04:14:11.355" v="7639" actId="20577"/>
          <ac:spMkLst>
            <pc:docMk/>
            <pc:sldMk cId="611343882" sldId="289"/>
            <ac:spMk id="10" creationId="{C7C9614D-FF8F-4360-82C2-B1910E8A69D2}"/>
          </ac:spMkLst>
        </pc:spChg>
        <pc:spChg chg="add del mod">
          <ac:chgData name="Yu WANG" userId="d10e3910-663a-4978-a8d2-38f9f8c8adfe" providerId="ADAL" clId="{53C50AEA-20E4-4A02-AD6D-89C84CF21F44}" dt="2021-11-30T03:52:39.535" v="7186"/>
          <ac:spMkLst>
            <pc:docMk/>
            <pc:sldMk cId="611343882" sldId="289"/>
            <ac:spMk id="11" creationId="{1D0CE3E0-D3A4-4C78-9C99-3BF4F6787651}"/>
          </ac:spMkLst>
        </pc:spChg>
        <pc:spChg chg="add del mod">
          <ac:chgData name="Yu WANG" userId="d10e3910-663a-4978-a8d2-38f9f8c8adfe" providerId="ADAL" clId="{53C50AEA-20E4-4A02-AD6D-89C84CF21F44}" dt="2021-11-28T21:28:33.664" v="3867" actId="478"/>
          <ac:spMkLst>
            <pc:docMk/>
            <pc:sldMk cId="611343882" sldId="289"/>
            <ac:spMk id="11" creationId="{E058FEAB-43E9-49A7-9E5E-F1A8EDA59A3E}"/>
          </ac:spMkLst>
        </pc:spChg>
        <pc:spChg chg="add mod">
          <ac:chgData name="Yu WANG" userId="d10e3910-663a-4978-a8d2-38f9f8c8adfe" providerId="ADAL" clId="{53C50AEA-20E4-4A02-AD6D-89C84CF21F44}" dt="2021-11-28T21:29:58.394" v="3897" actId="1076"/>
          <ac:spMkLst>
            <pc:docMk/>
            <pc:sldMk cId="611343882" sldId="289"/>
            <ac:spMk id="12" creationId="{453845B7-A3C7-4B57-9C9B-16093E7E879B}"/>
          </ac:spMkLst>
        </pc:spChg>
        <pc:spChg chg="add del mod">
          <ac:chgData name="Yu WANG" userId="d10e3910-663a-4978-a8d2-38f9f8c8adfe" providerId="ADAL" clId="{53C50AEA-20E4-4A02-AD6D-89C84CF21F44}" dt="2021-11-30T03:52:20.354" v="7178" actId="478"/>
          <ac:spMkLst>
            <pc:docMk/>
            <pc:sldMk cId="611343882" sldId="289"/>
            <ac:spMk id="13" creationId="{8E9DD000-EB6A-413D-915D-E9B0F9A21AF9}"/>
          </ac:spMkLst>
        </pc:spChg>
        <pc:spChg chg="add mod">
          <ac:chgData name="Yu WANG" userId="d10e3910-663a-4978-a8d2-38f9f8c8adfe" providerId="ADAL" clId="{53C50AEA-20E4-4A02-AD6D-89C84CF21F44}" dt="2021-11-30T03:56:37.761" v="7397" actId="1076"/>
          <ac:spMkLst>
            <pc:docMk/>
            <pc:sldMk cId="611343882" sldId="289"/>
            <ac:spMk id="14" creationId="{885FC385-2B46-4944-9E8E-5291841485B5}"/>
          </ac:spMkLst>
        </pc:spChg>
        <pc:spChg chg="add del mod">
          <ac:chgData name="Yu WANG" userId="d10e3910-663a-4978-a8d2-38f9f8c8adfe" providerId="ADAL" clId="{53C50AEA-20E4-4A02-AD6D-89C84CF21F44}" dt="2021-11-30T03:50:22.185" v="7169" actId="478"/>
          <ac:spMkLst>
            <pc:docMk/>
            <pc:sldMk cId="611343882" sldId="289"/>
            <ac:spMk id="15" creationId="{A1412E3F-2D8C-42C6-879F-860670330C3F}"/>
          </ac:spMkLst>
        </pc:spChg>
        <pc:spChg chg="add mod">
          <ac:chgData name="Yu WANG" userId="d10e3910-663a-4978-a8d2-38f9f8c8adfe" providerId="ADAL" clId="{53C50AEA-20E4-4A02-AD6D-89C84CF21F44}" dt="2021-11-30T03:56:32.520" v="7396" actId="1076"/>
          <ac:spMkLst>
            <pc:docMk/>
            <pc:sldMk cId="611343882" sldId="289"/>
            <ac:spMk id="16" creationId="{DE7993D2-8BE6-4FF2-88A8-56ED72C3E523}"/>
          </ac:spMkLst>
        </pc:spChg>
        <pc:spChg chg="add mod">
          <ac:chgData name="Yu WANG" userId="d10e3910-663a-4978-a8d2-38f9f8c8adfe" providerId="ADAL" clId="{53C50AEA-20E4-4A02-AD6D-89C84CF21F44}" dt="2021-11-30T04:00:13.343" v="7432" actId="114"/>
          <ac:spMkLst>
            <pc:docMk/>
            <pc:sldMk cId="611343882" sldId="289"/>
            <ac:spMk id="17" creationId="{E2742349-CEE0-410E-BD65-16A73F6787E8}"/>
          </ac:spMkLst>
        </pc:spChg>
        <pc:spChg chg="add del mod">
          <ac:chgData name="Yu WANG" userId="d10e3910-663a-4978-a8d2-38f9f8c8adfe" providerId="ADAL" clId="{53C50AEA-20E4-4A02-AD6D-89C84CF21F44}" dt="2021-11-30T03:57:06.335" v="7430"/>
          <ac:spMkLst>
            <pc:docMk/>
            <pc:sldMk cId="611343882" sldId="289"/>
            <ac:spMk id="18" creationId="{C70A8444-1CB6-4813-9925-B17311A66259}"/>
          </ac:spMkLst>
        </pc:spChg>
        <pc:picChg chg="add mod">
          <ac:chgData name="Yu WANG" userId="d10e3910-663a-4978-a8d2-38f9f8c8adfe" providerId="ADAL" clId="{53C50AEA-20E4-4A02-AD6D-89C84CF21F44}" dt="2021-11-28T21:29:49.994" v="3893" actId="1076"/>
          <ac:picMkLst>
            <pc:docMk/>
            <pc:sldMk cId="611343882" sldId="289"/>
            <ac:picMk id="5" creationId="{8C18C8D0-33AA-4806-9101-7079801E55DD}"/>
          </ac:picMkLst>
        </pc:picChg>
        <pc:picChg chg="add mod modCrop">
          <ac:chgData name="Yu WANG" userId="d10e3910-663a-4978-a8d2-38f9f8c8adfe" providerId="ADAL" clId="{53C50AEA-20E4-4A02-AD6D-89C84CF21F44}" dt="2021-11-28T21:29:56.502" v="3896" actId="1076"/>
          <ac:picMkLst>
            <pc:docMk/>
            <pc:sldMk cId="611343882" sldId="289"/>
            <ac:picMk id="6" creationId="{7D1603F7-3BA9-44B4-BE9C-F97B95E39179}"/>
          </ac:picMkLst>
        </pc:picChg>
        <pc:picChg chg="add mod">
          <ac:chgData name="Yu WANG" userId="d10e3910-663a-4978-a8d2-38f9f8c8adfe" providerId="ADAL" clId="{53C50AEA-20E4-4A02-AD6D-89C84CF21F44}" dt="2021-11-30T03:52:21.908" v="7179" actId="1076"/>
          <ac:picMkLst>
            <pc:docMk/>
            <pc:sldMk cId="611343882" sldId="289"/>
            <ac:picMk id="9" creationId="{C55C6A8C-E52B-47EA-ABBD-9169C364809C}"/>
          </ac:picMkLst>
        </pc:picChg>
      </pc:sldChg>
      <pc:sldChg chg="addSp delSp modSp new mod modShow">
        <pc:chgData name="Yu WANG" userId="d10e3910-663a-4978-a8d2-38f9f8c8adfe" providerId="ADAL" clId="{53C50AEA-20E4-4A02-AD6D-89C84CF21F44}" dt="2021-11-30T03:10:09.584" v="6606" actId="1076"/>
        <pc:sldMkLst>
          <pc:docMk/>
          <pc:sldMk cId="2147292990" sldId="290"/>
        </pc:sldMkLst>
        <pc:spChg chg="mod">
          <ac:chgData name="Yu WANG" userId="d10e3910-663a-4978-a8d2-38f9f8c8adfe" providerId="ADAL" clId="{53C50AEA-20E4-4A02-AD6D-89C84CF21F44}" dt="2021-11-24T12:07:18.484" v="1069" actId="58"/>
          <ac:spMkLst>
            <pc:docMk/>
            <pc:sldMk cId="2147292990" sldId="290"/>
            <ac:spMk id="2" creationId="{E5C546CE-9D5A-4E10-8DD6-F34932E2C447}"/>
          </ac:spMkLst>
        </pc:spChg>
        <pc:spChg chg="add mod">
          <ac:chgData name="Yu WANG" userId="d10e3910-663a-4978-a8d2-38f9f8c8adfe" providerId="ADAL" clId="{53C50AEA-20E4-4A02-AD6D-89C84CF21F44}" dt="2021-11-29T10:42:58.301" v="4625"/>
          <ac:spMkLst>
            <pc:docMk/>
            <pc:sldMk cId="2147292990" sldId="290"/>
            <ac:spMk id="6" creationId="{5927DC0F-AF2C-4A3D-A67E-07A46992EB1E}"/>
          </ac:spMkLst>
        </pc:spChg>
        <pc:spChg chg="add mod">
          <ac:chgData name="Yu WANG" userId="d10e3910-663a-4978-a8d2-38f9f8c8adfe" providerId="ADAL" clId="{53C50AEA-20E4-4A02-AD6D-89C84CF21F44}" dt="2021-11-30T03:09:36.241" v="6592" actId="20577"/>
          <ac:spMkLst>
            <pc:docMk/>
            <pc:sldMk cId="2147292990" sldId="290"/>
            <ac:spMk id="7" creationId="{035604C5-61D0-42C3-9E62-50537904D093}"/>
          </ac:spMkLst>
        </pc:spChg>
        <pc:spChg chg="add mod">
          <ac:chgData name="Yu WANG" userId="d10e3910-663a-4978-a8d2-38f9f8c8adfe" providerId="ADAL" clId="{53C50AEA-20E4-4A02-AD6D-89C84CF21F44}" dt="2021-11-30T03:09:53.717" v="6599" actId="20577"/>
          <ac:spMkLst>
            <pc:docMk/>
            <pc:sldMk cId="2147292990" sldId="290"/>
            <ac:spMk id="8" creationId="{1487EEF5-DF02-4FCC-BAFB-BB1A27BE6E21}"/>
          </ac:spMkLst>
        </pc:spChg>
        <pc:graphicFrameChg chg="add del mod modGraphic">
          <ac:chgData name="Yu WANG" userId="d10e3910-663a-4978-a8d2-38f9f8c8adfe" providerId="ADAL" clId="{53C50AEA-20E4-4A02-AD6D-89C84CF21F44}" dt="2021-11-29T10:39:28.879" v="4604" actId="21"/>
          <ac:graphicFrameMkLst>
            <pc:docMk/>
            <pc:sldMk cId="2147292990" sldId="290"/>
            <ac:graphicFrameMk id="4" creationId="{9C0D09CD-8834-4AFE-B617-6D69B3C0F84E}"/>
          </ac:graphicFrameMkLst>
        </pc:graphicFrameChg>
        <pc:picChg chg="add del mod">
          <ac:chgData name="Yu WANG" userId="d10e3910-663a-4978-a8d2-38f9f8c8adfe" providerId="ADAL" clId="{53C50AEA-20E4-4A02-AD6D-89C84CF21F44}" dt="2021-11-30T03:09:58.055" v="6600" actId="478"/>
          <ac:picMkLst>
            <pc:docMk/>
            <pc:sldMk cId="2147292990" sldId="290"/>
            <ac:picMk id="5" creationId="{638D5412-AD5C-4DF5-AABE-5C2D33673489}"/>
          </ac:picMkLst>
        </pc:picChg>
        <pc:picChg chg="add mod">
          <ac:chgData name="Yu WANG" userId="d10e3910-663a-4978-a8d2-38f9f8c8adfe" providerId="ADAL" clId="{53C50AEA-20E4-4A02-AD6D-89C84CF21F44}" dt="2021-11-30T03:10:09.584" v="6606" actId="1076"/>
          <ac:picMkLst>
            <pc:docMk/>
            <pc:sldMk cId="2147292990" sldId="290"/>
            <ac:picMk id="9" creationId="{E9E2399D-573C-42F8-AA6E-8DF5F5BF9CC1}"/>
          </ac:picMkLst>
        </pc:picChg>
      </pc:sldChg>
      <pc:sldChg chg="modSp new del mod">
        <pc:chgData name="Yu WANG" userId="d10e3910-663a-4978-a8d2-38f9f8c8adfe" providerId="ADAL" clId="{53C50AEA-20E4-4A02-AD6D-89C84CF21F44}" dt="2021-11-30T04:51:09.864" v="8361" actId="47"/>
        <pc:sldMkLst>
          <pc:docMk/>
          <pc:sldMk cId="3541000236" sldId="291"/>
        </pc:sldMkLst>
        <pc:spChg chg="mod">
          <ac:chgData name="Yu WANG" userId="d10e3910-663a-4978-a8d2-38f9f8c8adfe" providerId="ADAL" clId="{53C50AEA-20E4-4A02-AD6D-89C84CF21F44}" dt="2021-11-24T12:09:42.105" v="1150" actId="20577"/>
          <ac:spMkLst>
            <pc:docMk/>
            <pc:sldMk cId="3541000236" sldId="291"/>
            <ac:spMk id="2" creationId="{72483253-F4D6-45F0-8742-2A1370DBAA96}"/>
          </ac:spMkLst>
        </pc:spChg>
      </pc:sldChg>
      <pc:sldChg chg="addSp modSp new mod">
        <pc:chgData name="Yu WANG" userId="d10e3910-663a-4978-a8d2-38f9f8c8adfe" providerId="ADAL" clId="{53C50AEA-20E4-4A02-AD6D-89C84CF21F44}" dt="2021-11-30T04:51:50.843" v="8368" actId="1076"/>
        <pc:sldMkLst>
          <pc:docMk/>
          <pc:sldMk cId="3764468744" sldId="292"/>
        </pc:sldMkLst>
        <pc:spChg chg="mod">
          <ac:chgData name="Yu WANG" userId="d10e3910-663a-4978-a8d2-38f9f8c8adfe" providerId="ADAL" clId="{53C50AEA-20E4-4A02-AD6D-89C84CF21F44}" dt="2021-11-24T12:10:25.328" v="1186" actId="20577"/>
          <ac:spMkLst>
            <pc:docMk/>
            <pc:sldMk cId="3764468744" sldId="292"/>
            <ac:spMk id="2" creationId="{6B4BC73B-5DFC-46A5-925F-196C0BB5FF6F}"/>
          </ac:spMkLst>
        </pc:spChg>
        <pc:spChg chg="add mod">
          <ac:chgData name="Yu WANG" userId="d10e3910-663a-4978-a8d2-38f9f8c8adfe" providerId="ADAL" clId="{53C50AEA-20E4-4A02-AD6D-89C84CF21F44}" dt="2021-11-28T19:16:12.440" v="3525" actId="20577"/>
          <ac:spMkLst>
            <pc:docMk/>
            <pc:sldMk cId="3764468744" sldId="292"/>
            <ac:spMk id="4" creationId="{C044D33A-7FA0-4C5E-B84C-F9B8B1EB48DF}"/>
          </ac:spMkLst>
        </pc:spChg>
        <pc:picChg chg="add mod modCrop">
          <ac:chgData name="Yu WANG" userId="d10e3910-663a-4978-a8d2-38f9f8c8adfe" providerId="ADAL" clId="{53C50AEA-20E4-4A02-AD6D-89C84CF21F44}" dt="2021-11-30T04:51:50.843" v="8368" actId="1076"/>
          <ac:picMkLst>
            <pc:docMk/>
            <pc:sldMk cId="3764468744" sldId="292"/>
            <ac:picMk id="5" creationId="{D0F19F57-6A21-44EC-966E-B7F3B610BBF7}"/>
          </ac:picMkLst>
        </pc:picChg>
      </pc:sldChg>
      <pc:sldChg chg="addSp delSp modSp new mod delAnim modAnim">
        <pc:chgData name="Yu WANG" userId="d10e3910-663a-4978-a8d2-38f9f8c8adfe" providerId="ADAL" clId="{53C50AEA-20E4-4A02-AD6D-89C84CF21F44}" dt="2021-11-30T05:06:12.405" v="8667"/>
        <pc:sldMkLst>
          <pc:docMk/>
          <pc:sldMk cId="837860268" sldId="293"/>
        </pc:sldMkLst>
        <pc:spChg chg="mod">
          <ac:chgData name="Yu WANG" userId="d10e3910-663a-4978-a8d2-38f9f8c8adfe" providerId="ADAL" clId="{53C50AEA-20E4-4A02-AD6D-89C84CF21F44}" dt="2021-11-28T14:35:40.466" v="2030"/>
          <ac:spMkLst>
            <pc:docMk/>
            <pc:sldMk cId="837860268" sldId="293"/>
            <ac:spMk id="2" creationId="{C1760E8D-E63A-45C2-B9A3-01830F87248B}"/>
          </ac:spMkLst>
        </pc:spChg>
        <pc:spChg chg="add mod">
          <ac:chgData name="Yu WANG" userId="d10e3910-663a-4978-a8d2-38f9f8c8adfe" providerId="ADAL" clId="{53C50AEA-20E4-4A02-AD6D-89C84CF21F44}" dt="2021-11-28T19:12:16.778" v="3300" actId="1036"/>
          <ac:spMkLst>
            <pc:docMk/>
            <pc:sldMk cId="837860268" sldId="293"/>
            <ac:spMk id="4" creationId="{88BEC1A5-29B3-40A4-AE11-D52A190B587E}"/>
          </ac:spMkLst>
        </pc:spChg>
        <pc:spChg chg="add mod">
          <ac:chgData name="Yu WANG" userId="d10e3910-663a-4978-a8d2-38f9f8c8adfe" providerId="ADAL" clId="{53C50AEA-20E4-4A02-AD6D-89C84CF21F44}" dt="2021-11-28T19:12:16.778" v="3300" actId="1036"/>
          <ac:spMkLst>
            <pc:docMk/>
            <pc:sldMk cId="837860268" sldId="293"/>
            <ac:spMk id="5" creationId="{9051419F-20BC-430D-8883-50CB3F0EF941}"/>
          </ac:spMkLst>
        </pc:spChg>
        <pc:spChg chg="add mod">
          <ac:chgData name="Yu WANG" userId="d10e3910-663a-4978-a8d2-38f9f8c8adfe" providerId="ADAL" clId="{53C50AEA-20E4-4A02-AD6D-89C84CF21F44}" dt="2021-11-28T19:12:16.778" v="3300" actId="1036"/>
          <ac:spMkLst>
            <pc:docMk/>
            <pc:sldMk cId="837860268" sldId="293"/>
            <ac:spMk id="6" creationId="{B06319C9-80B5-4EBD-B10A-5FF6A3A16501}"/>
          </ac:spMkLst>
        </pc:spChg>
        <pc:spChg chg="add mod">
          <ac:chgData name="Yu WANG" userId="d10e3910-663a-4978-a8d2-38f9f8c8adfe" providerId="ADAL" clId="{53C50AEA-20E4-4A02-AD6D-89C84CF21F44}" dt="2021-11-28T19:12:16.778" v="3300" actId="1036"/>
          <ac:spMkLst>
            <pc:docMk/>
            <pc:sldMk cId="837860268" sldId="293"/>
            <ac:spMk id="7" creationId="{A09F02C8-D564-4DC6-948A-C3B3371AD63E}"/>
          </ac:spMkLst>
        </pc:spChg>
        <pc:spChg chg="add mod">
          <ac:chgData name="Yu WANG" userId="d10e3910-663a-4978-a8d2-38f9f8c8adfe" providerId="ADAL" clId="{53C50AEA-20E4-4A02-AD6D-89C84CF21F44}" dt="2021-11-30T04:52:53.155" v="8382" actId="404"/>
          <ac:spMkLst>
            <pc:docMk/>
            <pc:sldMk cId="837860268" sldId="293"/>
            <ac:spMk id="8" creationId="{69E6E722-C336-4974-BECF-BFC14BB6D333}"/>
          </ac:spMkLst>
        </pc:spChg>
        <pc:spChg chg="add mod">
          <ac:chgData name="Yu WANG" userId="d10e3910-663a-4978-a8d2-38f9f8c8adfe" providerId="ADAL" clId="{53C50AEA-20E4-4A02-AD6D-89C84CF21F44}" dt="2021-11-30T04:57:42.100" v="8466" actId="20577"/>
          <ac:spMkLst>
            <pc:docMk/>
            <pc:sldMk cId="837860268" sldId="293"/>
            <ac:spMk id="10" creationId="{FF96D47A-4FB2-43F3-B9F5-6FEB72406DC1}"/>
          </ac:spMkLst>
        </pc:spChg>
        <pc:spChg chg="add mod">
          <ac:chgData name="Yu WANG" userId="d10e3910-663a-4978-a8d2-38f9f8c8adfe" providerId="ADAL" clId="{53C50AEA-20E4-4A02-AD6D-89C84CF21F44}" dt="2021-11-30T04:52:55.283" v="8384" actId="20577"/>
          <ac:spMkLst>
            <pc:docMk/>
            <pc:sldMk cId="837860268" sldId="293"/>
            <ac:spMk id="22" creationId="{92FE738A-4852-4055-AD36-7BF5D53FF47E}"/>
          </ac:spMkLst>
        </pc:spChg>
        <pc:spChg chg="add mod">
          <ac:chgData name="Yu WANG" userId="d10e3910-663a-4978-a8d2-38f9f8c8adfe" providerId="ADAL" clId="{53C50AEA-20E4-4A02-AD6D-89C84CF21F44}" dt="2021-11-28T19:12:16.778" v="3300" actId="1036"/>
          <ac:spMkLst>
            <pc:docMk/>
            <pc:sldMk cId="837860268" sldId="293"/>
            <ac:spMk id="23" creationId="{0A3BEC00-7B31-429B-AD47-E4E0FB5F7715}"/>
          </ac:spMkLst>
        </pc:spChg>
        <pc:spChg chg="add mod">
          <ac:chgData name="Yu WANG" userId="d10e3910-663a-4978-a8d2-38f9f8c8adfe" providerId="ADAL" clId="{53C50AEA-20E4-4A02-AD6D-89C84CF21F44}" dt="2021-11-30T04:53:04.493" v="8394" actId="20577"/>
          <ac:spMkLst>
            <pc:docMk/>
            <pc:sldMk cId="837860268" sldId="293"/>
            <ac:spMk id="24" creationId="{DBF88E40-568E-4110-A736-A0C6B5DF716F}"/>
          </ac:spMkLst>
        </pc:spChg>
        <pc:spChg chg="add mod">
          <ac:chgData name="Yu WANG" userId="d10e3910-663a-4978-a8d2-38f9f8c8adfe" providerId="ADAL" clId="{53C50AEA-20E4-4A02-AD6D-89C84CF21F44}" dt="2021-11-30T04:55:01.607" v="8419" actId="693"/>
          <ac:spMkLst>
            <pc:docMk/>
            <pc:sldMk cId="837860268" sldId="293"/>
            <ac:spMk id="25" creationId="{DB8C7FAE-8BAA-41F2-BA91-98E34AFB16C6}"/>
          </ac:spMkLst>
        </pc:spChg>
        <pc:spChg chg="add mod">
          <ac:chgData name="Yu WANG" userId="d10e3910-663a-4978-a8d2-38f9f8c8adfe" providerId="ADAL" clId="{53C50AEA-20E4-4A02-AD6D-89C84CF21F44}" dt="2021-11-30T04:55:05.915" v="8420" actId="693"/>
          <ac:spMkLst>
            <pc:docMk/>
            <pc:sldMk cId="837860268" sldId="293"/>
            <ac:spMk id="26" creationId="{C3AC7D94-BE2A-4213-A978-94A19EEAE1E8}"/>
          </ac:spMkLst>
        </pc:spChg>
        <pc:spChg chg="add mod">
          <ac:chgData name="Yu WANG" userId="d10e3910-663a-4978-a8d2-38f9f8c8adfe" providerId="ADAL" clId="{53C50AEA-20E4-4A02-AD6D-89C84CF21F44}" dt="2021-11-30T04:52:24.484" v="8372" actId="14100"/>
          <ac:spMkLst>
            <pc:docMk/>
            <pc:sldMk cId="837860268" sldId="293"/>
            <ac:spMk id="27" creationId="{AEBBCE66-9D94-41F8-AE4F-3A88EB7F64A8}"/>
          </ac:spMkLst>
        </pc:spChg>
        <pc:spChg chg="add mod">
          <ac:chgData name="Yu WANG" userId="d10e3910-663a-4978-a8d2-38f9f8c8adfe" providerId="ADAL" clId="{53C50AEA-20E4-4A02-AD6D-89C84CF21F44}" dt="2021-11-30T04:53:07.245" v="8395" actId="14100"/>
          <ac:spMkLst>
            <pc:docMk/>
            <pc:sldMk cId="837860268" sldId="293"/>
            <ac:spMk id="28" creationId="{EF4C8B4C-452B-40DC-AB0E-70DED4F20389}"/>
          </ac:spMkLst>
        </pc:spChg>
        <pc:spChg chg="add del mod">
          <ac:chgData name="Yu WANG" userId="d10e3910-663a-4978-a8d2-38f9f8c8adfe" providerId="ADAL" clId="{53C50AEA-20E4-4A02-AD6D-89C84CF21F44}" dt="2021-11-30T04:52:13.434" v="8370" actId="478"/>
          <ac:spMkLst>
            <pc:docMk/>
            <pc:sldMk cId="837860268" sldId="293"/>
            <ac:spMk id="29" creationId="{D29E94CB-EEC5-4C5F-B5BE-8CB268203268}"/>
          </ac:spMkLst>
        </pc:spChg>
        <pc:spChg chg="add del mod">
          <ac:chgData name="Yu WANG" userId="d10e3910-663a-4978-a8d2-38f9f8c8adfe" providerId="ADAL" clId="{53C50AEA-20E4-4A02-AD6D-89C84CF21F44}" dt="2021-11-30T04:52:11.507" v="8369" actId="478"/>
          <ac:spMkLst>
            <pc:docMk/>
            <pc:sldMk cId="837860268" sldId="293"/>
            <ac:spMk id="30" creationId="{678CBADB-4208-44B7-91FE-222771253E47}"/>
          </ac:spMkLst>
        </pc:spChg>
        <pc:spChg chg="add mod">
          <ac:chgData name="Yu WANG" userId="d10e3910-663a-4978-a8d2-38f9f8c8adfe" providerId="ADAL" clId="{53C50AEA-20E4-4A02-AD6D-89C84CF21F44}" dt="2021-11-28T19:12:37.251" v="3302" actId="208"/>
          <ac:spMkLst>
            <pc:docMk/>
            <pc:sldMk cId="837860268" sldId="293"/>
            <ac:spMk id="31" creationId="{FBF4D254-7019-43F4-A378-928C849A4C19}"/>
          </ac:spMkLst>
        </pc:spChg>
        <pc:spChg chg="add mod">
          <ac:chgData name="Yu WANG" userId="d10e3910-663a-4978-a8d2-38f9f8c8adfe" providerId="ADAL" clId="{53C50AEA-20E4-4A02-AD6D-89C84CF21F44}" dt="2021-11-30T05:06:02.102" v="8666" actId="1076"/>
          <ac:spMkLst>
            <pc:docMk/>
            <pc:sldMk cId="837860268" sldId="293"/>
            <ac:spMk id="32" creationId="{B92EC3C8-F8FF-4461-A9B9-0E898C64810D}"/>
          </ac:spMkLst>
        </pc:spChg>
        <pc:cxnChg chg="add mod">
          <ac:chgData name="Yu WANG" userId="d10e3910-663a-4978-a8d2-38f9f8c8adfe" providerId="ADAL" clId="{53C50AEA-20E4-4A02-AD6D-89C84CF21F44}" dt="2021-11-28T19:12:16.778" v="3300" actId="1036"/>
          <ac:cxnSpMkLst>
            <pc:docMk/>
            <pc:sldMk cId="837860268" sldId="293"/>
            <ac:cxnSpMk id="9" creationId="{D6720E0C-E9F5-42D3-A3B0-4D2CAD4C42A1}"/>
          </ac:cxnSpMkLst>
        </pc:cxnChg>
        <pc:cxnChg chg="add del mod">
          <ac:chgData name="Yu WANG" userId="d10e3910-663a-4978-a8d2-38f9f8c8adfe" providerId="ADAL" clId="{53C50AEA-20E4-4A02-AD6D-89C84CF21F44}" dt="2021-11-28T14:39:58.095" v="2166" actId="478"/>
          <ac:cxnSpMkLst>
            <pc:docMk/>
            <pc:sldMk cId="837860268" sldId="293"/>
            <ac:cxnSpMk id="15" creationId="{BDB1DAC2-5B94-4326-8760-367BFA9AD16F}"/>
          </ac:cxnSpMkLst>
        </pc:cxnChg>
        <pc:cxnChg chg="add mod">
          <ac:chgData name="Yu WANG" userId="d10e3910-663a-4978-a8d2-38f9f8c8adfe" providerId="ADAL" clId="{53C50AEA-20E4-4A02-AD6D-89C84CF21F44}" dt="2021-11-28T19:12:16.778" v="3300" actId="1036"/>
          <ac:cxnSpMkLst>
            <pc:docMk/>
            <pc:sldMk cId="837860268" sldId="293"/>
            <ac:cxnSpMk id="19" creationId="{DFD69DF3-27D5-42D2-909A-BD811D283A69}"/>
          </ac:cxnSpMkLst>
        </pc:cxnChg>
        <pc:cxnChg chg="add mod">
          <ac:chgData name="Yu WANG" userId="d10e3910-663a-4978-a8d2-38f9f8c8adfe" providerId="ADAL" clId="{53C50AEA-20E4-4A02-AD6D-89C84CF21F44}" dt="2021-11-28T19:12:16.778" v="3300" actId="1036"/>
          <ac:cxnSpMkLst>
            <pc:docMk/>
            <pc:sldMk cId="837860268" sldId="293"/>
            <ac:cxnSpMk id="21" creationId="{9818E797-F98A-4878-8B63-9CA81D4C8AF3}"/>
          </ac:cxnSpMkLst>
        </pc:cxnChg>
      </pc:sldChg>
      <pc:sldChg chg="addSp modSp new mod modNotesTx">
        <pc:chgData name="Yu WANG" userId="d10e3910-663a-4978-a8d2-38f9f8c8adfe" providerId="ADAL" clId="{53C50AEA-20E4-4A02-AD6D-89C84CF21F44}" dt="2021-11-28T18:57:39.699" v="3095" actId="207"/>
        <pc:sldMkLst>
          <pc:docMk/>
          <pc:sldMk cId="2535490734" sldId="294"/>
        </pc:sldMkLst>
        <pc:spChg chg="mod">
          <ac:chgData name="Yu WANG" userId="d10e3910-663a-4978-a8d2-38f9f8c8adfe" providerId="ADAL" clId="{53C50AEA-20E4-4A02-AD6D-89C84CF21F44}" dt="2021-11-28T18:02:41.114" v="2279" actId="20577"/>
          <ac:spMkLst>
            <pc:docMk/>
            <pc:sldMk cId="2535490734" sldId="294"/>
            <ac:spMk id="2" creationId="{4191A8B4-776D-482C-8DD6-CA73837A4803}"/>
          </ac:spMkLst>
        </pc:spChg>
        <pc:spChg chg="add mod">
          <ac:chgData name="Yu WANG" userId="d10e3910-663a-4978-a8d2-38f9f8c8adfe" providerId="ADAL" clId="{53C50AEA-20E4-4A02-AD6D-89C84CF21F44}" dt="2021-11-28T18:20:30.827" v="2739" actId="1076"/>
          <ac:spMkLst>
            <pc:docMk/>
            <pc:sldMk cId="2535490734" sldId="294"/>
            <ac:spMk id="4" creationId="{C97215E8-5F11-4D3B-93F4-A95479871907}"/>
          </ac:spMkLst>
        </pc:spChg>
        <pc:spChg chg="add mod">
          <ac:chgData name="Yu WANG" userId="d10e3910-663a-4978-a8d2-38f9f8c8adfe" providerId="ADAL" clId="{53C50AEA-20E4-4A02-AD6D-89C84CF21F44}" dt="2021-11-28T18:30:24.591" v="2957" actId="20577"/>
          <ac:spMkLst>
            <pc:docMk/>
            <pc:sldMk cId="2535490734" sldId="294"/>
            <ac:spMk id="7" creationId="{7F7313D8-079B-484D-A85E-2BBF89796C86}"/>
          </ac:spMkLst>
        </pc:spChg>
        <pc:spChg chg="add mod">
          <ac:chgData name="Yu WANG" userId="d10e3910-663a-4978-a8d2-38f9f8c8adfe" providerId="ADAL" clId="{53C50AEA-20E4-4A02-AD6D-89C84CF21F44}" dt="2021-11-28T18:24:51.416" v="2840" actId="1076"/>
          <ac:spMkLst>
            <pc:docMk/>
            <pc:sldMk cId="2535490734" sldId="294"/>
            <ac:spMk id="10" creationId="{2489930E-8E1D-4FA5-9D34-EE60A8152272}"/>
          </ac:spMkLst>
        </pc:spChg>
        <pc:spChg chg="add mod">
          <ac:chgData name="Yu WANG" userId="d10e3910-663a-4978-a8d2-38f9f8c8adfe" providerId="ADAL" clId="{53C50AEA-20E4-4A02-AD6D-89C84CF21F44}" dt="2021-11-28T18:25:18.273" v="2866" actId="20577"/>
          <ac:spMkLst>
            <pc:docMk/>
            <pc:sldMk cId="2535490734" sldId="294"/>
            <ac:spMk id="11" creationId="{082E3BFF-15BE-4301-AB4A-A54BF1BE28E6}"/>
          </ac:spMkLst>
        </pc:spChg>
        <pc:spChg chg="add mod">
          <ac:chgData name="Yu WANG" userId="d10e3910-663a-4978-a8d2-38f9f8c8adfe" providerId="ADAL" clId="{53C50AEA-20E4-4A02-AD6D-89C84CF21F44}" dt="2021-11-28T18:25:23.479" v="2867" actId="1076"/>
          <ac:spMkLst>
            <pc:docMk/>
            <pc:sldMk cId="2535490734" sldId="294"/>
            <ac:spMk id="13" creationId="{6BC9603C-4293-4363-8B04-59590E9C9354}"/>
          </ac:spMkLst>
        </pc:spChg>
        <pc:spChg chg="add mod">
          <ac:chgData name="Yu WANG" userId="d10e3910-663a-4978-a8d2-38f9f8c8adfe" providerId="ADAL" clId="{53C50AEA-20E4-4A02-AD6D-89C84CF21F44}" dt="2021-11-28T18:27:12.829" v="2906" actId="20577"/>
          <ac:spMkLst>
            <pc:docMk/>
            <pc:sldMk cId="2535490734" sldId="294"/>
            <ac:spMk id="16" creationId="{7C8DE766-8E02-44A8-A4CA-DBD080B7E30D}"/>
          </ac:spMkLst>
        </pc:spChg>
        <pc:spChg chg="add mod">
          <ac:chgData name="Yu WANG" userId="d10e3910-663a-4978-a8d2-38f9f8c8adfe" providerId="ADAL" clId="{53C50AEA-20E4-4A02-AD6D-89C84CF21F44}" dt="2021-11-28T18:31:36.641" v="2963" actId="20577"/>
          <ac:spMkLst>
            <pc:docMk/>
            <pc:sldMk cId="2535490734" sldId="294"/>
            <ac:spMk id="17" creationId="{D6D10258-6F54-4DDF-8B7F-573C1833374A}"/>
          </ac:spMkLst>
        </pc:spChg>
        <pc:spChg chg="add mod">
          <ac:chgData name="Yu WANG" userId="d10e3910-663a-4978-a8d2-38f9f8c8adfe" providerId="ADAL" clId="{53C50AEA-20E4-4A02-AD6D-89C84CF21F44}" dt="2021-11-28T18:56:42.965" v="3084"/>
          <ac:spMkLst>
            <pc:docMk/>
            <pc:sldMk cId="2535490734" sldId="294"/>
            <ac:spMk id="20" creationId="{B479D17A-AB98-424A-9C6C-2FAAB3117F30}"/>
          </ac:spMkLst>
        </pc:spChg>
        <pc:spChg chg="add mod">
          <ac:chgData name="Yu WANG" userId="d10e3910-663a-4978-a8d2-38f9f8c8adfe" providerId="ADAL" clId="{53C50AEA-20E4-4A02-AD6D-89C84CF21F44}" dt="2021-11-28T18:55:41.783" v="3052" actId="1076"/>
          <ac:spMkLst>
            <pc:docMk/>
            <pc:sldMk cId="2535490734" sldId="294"/>
            <ac:spMk id="22" creationId="{8AA94F2F-FEA9-479E-81E5-6CBF131CC512}"/>
          </ac:spMkLst>
        </pc:spChg>
        <pc:spChg chg="add mod">
          <ac:chgData name="Yu WANG" userId="d10e3910-663a-4978-a8d2-38f9f8c8adfe" providerId="ADAL" clId="{53C50AEA-20E4-4A02-AD6D-89C84CF21F44}" dt="2021-11-28T18:57:21.056" v="3092" actId="14100"/>
          <ac:spMkLst>
            <pc:docMk/>
            <pc:sldMk cId="2535490734" sldId="294"/>
            <ac:spMk id="24" creationId="{88DDEBF5-62C9-4AC3-8850-0530A29BC10F}"/>
          </ac:spMkLst>
        </pc:spChg>
        <pc:spChg chg="add mod">
          <ac:chgData name="Yu WANG" userId="d10e3910-663a-4978-a8d2-38f9f8c8adfe" providerId="ADAL" clId="{53C50AEA-20E4-4A02-AD6D-89C84CF21F44}" dt="2021-11-28T18:56:55.114" v="3089" actId="1076"/>
          <ac:spMkLst>
            <pc:docMk/>
            <pc:sldMk cId="2535490734" sldId="294"/>
            <ac:spMk id="26" creationId="{861ABAE3-33BE-4F08-A9E9-B8EDB7C9C9F1}"/>
          </ac:spMkLst>
        </pc:spChg>
        <pc:spChg chg="add mod">
          <ac:chgData name="Yu WANG" userId="d10e3910-663a-4978-a8d2-38f9f8c8adfe" providerId="ADAL" clId="{53C50AEA-20E4-4A02-AD6D-89C84CF21F44}" dt="2021-11-28T18:57:39.699" v="3095" actId="207"/>
          <ac:spMkLst>
            <pc:docMk/>
            <pc:sldMk cId="2535490734" sldId="294"/>
            <ac:spMk id="29" creationId="{8FCF0B4C-0276-49FE-86BA-CE6189EDC5F7}"/>
          </ac:spMkLst>
        </pc:spChg>
        <pc:picChg chg="add mod">
          <ac:chgData name="Yu WANG" userId="d10e3910-663a-4978-a8d2-38f9f8c8adfe" providerId="ADAL" clId="{53C50AEA-20E4-4A02-AD6D-89C84CF21F44}" dt="2021-11-28T18:24:41.760" v="2836" actId="1076"/>
          <ac:picMkLst>
            <pc:docMk/>
            <pc:sldMk cId="2535490734" sldId="294"/>
            <ac:picMk id="6" creationId="{29F29844-97D1-49DB-9E21-D21E5620DB79}"/>
          </ac:picMkLst>
        </pc:picChg>
        <pc:picChg chg="add mod">
          <ac:chgData name="Yu WANG" userId="d10e3910-663a-4978-a8d2-38f9f8c8adfe" providerId="ADAL" clId="{53C50AEA-20E4-4A02-AD6D-89C84CF21F44}" dt="2021-11-28T18:24:44.764" v="2839" actId="1076"/>
          <ac:picMkLst>
            <pc:docMk/>
            <pc:sldMk cId="2535490734" sldId="294"/>
            <ac:picMk id="9" creationId="{045C1E21-3ABF-441E-94DA-D8C450A8EA7E}"/>
          </ac:picMkLst>
        </pc:picChg>
        <pc:picChg chg="add mod">
          <ac:chgData name="Yu WANG" userId="d10e3910-663a-4978-a8d2-38f9f8c8adfe" providerId="ADAL" clId="{53C50AEA-20E4-4A02-AD6D-89C84CF21F44}" dt="2021-11-28T18:26:06.943" v="2896" actId="1076"/>
          <ac:picMkLst>
            <pc:docMk/>
            <pc:sldMk cId="2535490734" sldId="294"/>
            <ac:picMk id="15" creationId="{E7A36E79-01EF-4F01-8F59-0C3338F9B0B9}"/>
          </ac:picMkLst>
        </pc:picChg>
        <pc:cxnChg chg="add mod">
          <ac:chgData name="Yu WANG" userId="d10e3910-663a-4978-a8d2-38f9f8c8adfe" providerId="ADAL" clId="{53C50AEA-20E4-4A02-AD6D-89C84CF21F44}" dt="2021-11-28T18:26:33.387" v="2900" actId="1076"/>
          <ac:cxnSpMkLst>
            <pc:docMk/>
            <pc:sldMk cId="2535490734" sldId="294"/>
            <ac:cxnSpMk id="19" creationId="{D09AB593-DF65-479A-96F0-3DE5D1E995BB}"/>
          </ac:cxnSpMkLst>
        </pc:cxnChg>
        <pc:cxnChg chg="add mod">
          <ac:chgData name="Yu WANG" userId="d10e3910-663a-4978-a8d2-38f9f8c8adfe" providerId="ADAL" clId="{53C50AEA-20E4-4A02-AD6D-89C84CF21F44}" dt="2021-11-28T18:57:12.227" v="3091" actId="208"/>
          <ac:cxnSpMkLst>
            <pc:docMk/>
            <pc:sldMk cId="2535490734" sldId="294"/>
            <ac:cxnSpMk id="28" creationId="{4DDCDDE5-E397-417E-87F8-2DD15C0085A1}"/>
          </ac:cxnSpMkLst>
        </pc:cxnChg>
      </pc:sldChg>
      <pc:sldChg chg="addSp modSp new mod">
        <pc:chgData name="Yu WANG" userId="d10e3910-663a-4978-a8d2-38f9f8c8adfe" providerId="ADAL" clId="{53C50AEA-20E4-4A02-AD6D-89C84CF21F44}" dt="2021-11-28T21:09:07.250" v="3594"/>
        <pc:sldMkLst>
          <pc:docMk/>
          <pc:sldMk cId="756899064" sldId="295"/>
        </pc:sldMkLst>
        <pc:spChg chg="mod">
          <ac:chgData name="Yu WANG" userId="d10e3910-663a-4978-a8d2-38f9f8c8adfe" providerId="ADAL" clId="{53C50AEA-20E4-4A02-AD6D-89C84CF21F44}" dt="2021-11-28T21:05:31.610" v="3593" actId="20577"/>
          <ac:spMkLst>
            <pc:docMk/>
            <pc:sldMk cId="756899064" sldId="295"/>
            <ac:spMk id="2" creationId="{C51ED957-3A4C-48F5-92FD-3FD736F362E9}"/>
          </ac:spMkLst>
        </pc:spChg>
        <pc:spChg chg="add mod">
          <ac:chgData name="Yu WANG" userId="d10e3910-663a-4978-a8d2-38f9f8c8adfe" providerId="ADAL" clId="{53C50AEA-20E4-4A02-AD6D-89C84CF21F44}" dt="2021-11-28T21:09:07.250" v="3594"/>
          <ac:spMkLst>
            <pc:docMk/>
            <pc:sldMk cId="756899064" sldId="295"/>
            <ac:spMk id="9" creationId="{A9E0FEC7-776A-4144-BF22-F70C3D9FE5E1}"/>
          </ac:spMkLst>
        </pc:spChg>
        <pc:spChg chg="add mod">
          <ac:chgData name="Yu WANG" userId="d10e3910-663a-4978-a8d2-38f9f8c8adfe" providerId="ADAL" clId="{53C50AEA-20E4-4A02-AD6D-89C84CF21F44}" dt="2021-11-28T21:09:07.250" v="3594"/>
          <ac:spMkLst>
            <pc:docMk/>
            <pc:sldMk cId="756899064" sldId="295"/>
            <ac:spMk id="10" creationId="{D4DED9FD-BF8B-446F-B082-8E584FB95BA7}"/>
          </ac:spMkLst>
        </pc:spChg>
        <pc:spChg chg="add mod">
          <ac:chgData name="Yu WANG" userId="d10e3910-663a-4978-a8d2-38f9f8c8adfe" providerId="ADAL" clId="{53C50AEA-20E4-4A02-AD6D-89C84CF21F44}" dt="2021-11-28T21:09:07.250" v="3594"/>
          <ac:spMkLst>
            <pc:docMk/>
            <pc:sldMk cId="756899064" sldId="295"/>
            <ac:spMk id="11" creationId="{97783698-4F97-44CC-AE8D-DEDB963426F3}"/>
          </ac:spMkLst>
        </pc:spChg>
        <pc:spChg chg="add mod">
          <ac:chgData name="Yu WANG" userId="d10e3910-663a-4978-a8d2-38f9f8c8adfe" providerId="ADAL" clId="{53C50AEA-20E4-4A02-AD6D-89C84CF21F44}" dt="2021-11-28T21:09:07.250" v="3594"/>
          <ac:spMkLst>
            <pc:docMk/>
            <pc:sldMk cId="756899064" sldId="295"/>
            <ac:spMk id="12" creationId="{84FD2A68-5176-4BF1-A14F-33C3E0494629}"/>
          </ac:spMkLst>
        </pc:spChg>
        <pc:spChg chg="add mod">
          <ac:chgData name="Yu WANG" userId="d10e3910-663a-4978-a8d2-38f9f8c8adfe" providerId="ADAL" clId="{53C50AEA-20E4-4A02-AD6D-89C84CF21F44}" dt="2021-11-28T21:09:07.250" v="3594"/>
          <ac:spMkLst>
            <pc:docMk/>
            <pc:sldMk cId="756899064" sldId="295"/>
            <ac:spMk id="13" creationId="{9E0FEBE3-F788-4DD3-890C-3ADBF83A399B}"/>
          </ac:spMkLst>
        </pc:spChg>
        <pc:picChg chg="add mod">
          <ac:chgData name="Yu WANG" userId="d10e3910-663a-4978-a8d2-38f9f8c8adfe" providerId="ADAL" clId="{53C50AEA-20E4-4A02-AD6D-89C84CF21F44}" dt="2021-11-28T21:09:07.250" v="3594"/>
          <ac:picMkLst>
            <pc:docMk/>
            <pc:sldMk cId="756899064" sldId="295"/>
            <ac:picMk id="4" creationId="{BB82F996-7E8A-424A-8EDC-CB32AF2CB933}"/>
          </ac:picMkLst>
        </pc:picChg>
        <pc:picChg chg="add mod">
          <ac:chgData name="Yu WANG" userId="d10e3910-663a-4978-a8d2-38f9f8c8adfe" providerId="ADAL" clId="{53C50AEA-20E4-4A02-AD6D-89C84CF21F44}" dt="2021-11-28T21:09:07.250" v="3594"/>
          <ac:picMkLst>
            <pc:docMk/>
            <pc:sldMk cId="756899064" sldId="295"/>
            <ac:picMk id="5" creationId="{9A27D5AD-A62D-49CA-AE88-BA2156062B7F}"/>
          </ac:picMkLst>
        </pc:picChg>
        <pc:picChg chg="add mod">
          <ac:chgData name="Yu WANG" userId="d10e3910-663a-4978-a8d2-38f9f8c8adfe" providerId="ADAL" clId="{53C50AEA-20E4-4A02-AD6D-89C84CF21F44}" dt="2021-11-28T21:09:07.250" v="3594"/>
          <ac:picMkLst>
            <pc:docMk/>
            <pc:sldMk cId="756899064" sldId="295"/>
            <ac:picMk id="6" creationId="{3B0E266D-C3A2-43DA-9596-2BA52C34670B}"/>
          </ac:picMkLst>
        </pc:picChg>
        <pc:picChg chg="add mod">
          <ac:chgData name="Yu WANG" userId="d10e3910-663a-4978-a8d2-38f9f8c8adfe" providerId="ADAL" clId="{53C50AEA-20E4-4A02-AD6D-89C84CF21F44}" dt="2021-11-28T21:09:07.250" v="3594"/>
          <ac:picMkLst>
            <pc:docMk/>
            <pc:sldMk cId="756899064" sldId="295"/>
            <ac:picMk id="7" creationId="{2F439418-4CEE-4DE2-9B48-4A43EFC4041E}"/>
          </ac:picMkLst>
        </pc:picChg>
        <pc:picChg chg="add mod">
          <ac:chgData name="Yu WANG" userId="d10e3910-663a-4978-a8d2-38f9f8c8adfe" providerId="ADAL" clId="{53C50AEA-20E4-4A02-AD6D-89C84CF21F44}" dt="2021-11-28T21:09:07.250" v="3594"/>
          <ac:picMkLst>
            <pc:docMk/>
            <pc:sldMk cId="756899064" sldId="295"/>
            <ac:picMk id="8" creationId="{AC405DAA-88B4-4513-A052-1EB60FE7F250}"/>
          </ac:picMkLst>
        </pc:picChg>
      </pc:sldChg>
      <pc:sldChg chg="addSp delSp modSp new del mod">
        <pc:chgData name="Yu WANG" userId="d10e3910-663a-4978-a8d2-38f9f8c8adfe" providerId="ADAL" clId="{53C50AEA-20E4-4A02-AD6D-89C84CF21F44}" dt="2021-11-29T11:33:43.700" v="6156" actId="47"/>
        <pc:sldMkLst>
          <pc:docMk/>
          <pc:sldMk cId="1631768712" sldId="296"/>
        </pc:sldMkLst>
        <pc:spChg chg="mod">
          <ac:chgData name="Yu WANG" userId="d10e3910-663a-4978-a8d2-38f9f8c8adfe" providerId="ADAL" clId="{53C50AEA-20E4-4A02-AD6D-89C84CF21F44}" dt="2021-11-29T10:43:41.417" v="4656" actId="20577"/>
          <ac:spMkLst>
            <pc:docMk/>
            <pc:sldMk cId="1631768712" sldId="296"/>
            <ac:spMk id="2" creationId="{665D27C5-3000-4AB1-81DC-71E32D5FFD22}"/>
          </ac:spMkLst>
        </pc:spChg>
        <pc:spChg chg="add del mod">
          <ac:chgData name="Yu WANG" userId="d10e3910-663a-4978-a8d2-38f9f8c8adfe" providerId="ADAL" clId="{53C50AEA-20E4-4A02-AD6D-89C84CF21F44}" dt="2021-11-29T10:42:56.269" v="4624" actId="21"/>
          <ac:spMkLst>
            <pc:docMk/>
            <pc:sldMk cId="1631768712" sldId="296"/>
            <ac:spMk id="6" creationId="{105E4FF9-3036-43E0-9D6E-5A1B9D89D762}"/>
          </ac:spMkLst>
        </pc:spChg>
        <pc:spChg chg="add del mod">
          <ac:chgData name="Yu WANG" userId="d10e3910-663a-4978-a8d2-38f9f8c8adfe" providerId="ADAL" clId="{53C50AEA-20E4-4A02-AD6D-89C84CF21F44}" dt="2021-11-29T10:42:56.269" v="4624" actId="21"/>
          <ac:spMkLst>
            <pc:docMk/>
            <pc:sldMk cId="1631768712" sldId="296"/>
            <ac:spMk id="8" creationId="{4DC9FE32-0018-4E7B-B0FB-9D99F3A0D2E6}"/>
          </ac:spMkLst>
        </pc:spChg>
        <pc:spChg chg="add del mod">
          <ac:chgData name="Yu WANG" userId="d10e3910-663a-4978-a8d2-38f9f8c8adfe" providerId="ADAL" clId="{53C50AEA-20E4-4A02-AD6D-89C84CF21F44}" dt="2021-11-29T10:26:25.759" v="4602" actId="478"/>
          <ac:spMkLst>
            <pc:docMk/>
            <pc:sldMk cId="1631768712" sldId="296"/>
            <ac:spMk id="10" creationId="{DF28E5B4-0941-4C60-AF05-CC2574252029}"/>
          </ac:spMkLst>
        </pc:spChg>
        <pc:spChg chg="add del mod">
          <ac:chgData name="Yu WANG" userId="d10e3910-663a-4978-a8d2-38f9f8c8adfe" providerId="ADAL" clId="{53C50AEA-20E4-4A02-AD6D-89C84CF21F44}" dt="2021-11-29T10:42:56.269" v="4624" actId="21"/>
          <ac:spMkLst>
            <pc:docMk/>
            <pc:sldMk cId="1631768712" sldId="296"/>
            <ac:spMk id="11" creationId="{7B3B07E6-2AB4-418E-AE66-880B67E4B262}"/>
          </ac:spMkLst>
        </pc:spChg>
        <pc:picChg chg="add del mod">
          <ac:chgData name="Yu WANG" userId="d10e3910-663a-4978-a8d2-38f9f8c8adfe" providerId="ADAL" clId="{53C50AEA-20E4-4A02-AD6D-89C84CF21F44}" dt="2021-11-29T10:42:56.269" v="4624" actId="21"/>
          <ac:picMkLst>
            <pc:docMk/>
            <pc:sldMk cId="1631768712" sldId="296"/>
            <ac:picMk id="5" creationId="{FB50FF32-31A0-41AF-B9E5-5D6057D00009}"/>
          </ac:picMkLst>
        </pc:picChg>
        <pc:picChg chg="add del mod">
          <ac:chgData name="Yu WANG" userId="d10e3910-663a-4978-a8d2-38f9f8c8adfe" providerId="ADAL" clId="{53C50AEA-20E4-4A02-AD6D-89C84CF21F44}" dt="2021-11-29T09:00:45.663" v="4160" actId="478"/>
          <ac:picMkLst>
            <pc:docMk/>
            <pc:sldMk cId="1631768712" sldId="296"/>
            <ac:picMk id="7" creationId="{580FBB0D-0B77-44DE-8A69-2D47F34249DD}"/>
          </ac:picMkLst>
        </pc:picChg>
      </pc:sldChg>
      <pc:sldChg chg="addSp delSp modSp new del mod ord modShow">
        <pc:chgData name="Yu WANG" userId="d10e3910-663a-4978-a8d2-38f9f8c8adfe" providerId="ADAL" clId="{53C50AEA-20E4-4A02-AD6D-89C84CF21F44}" dt="2021-11-29T10:43:28.541" v="4655" actId="2696"/>
        <pc:sldMkLst>
          <pc:docMk/>
          <pc:sldMk cId="2066777139" sldId="297"/>
        </pc:sldMkLst>
        <pc:spChg chg="mod">
          <ac:chgData name="Yu WANG" userId="d10e3910-663a-4978-a8d2-38f9f8c8adfe" providerId="ADAL" clId="{53C50AEA-20E4-4A02-AD6D-89C84CF21F44}" dt="2021-11-29T10:23:01.836" v="4581" actId="20577"/>
          <ac:spMkLst>
            <pc:docMk/>
            <pc:sldMk cId="2066777139" sldId="297"/>
            <ac:spMk id="2" creationId="{86D4CA21-A27E-4900-A0F3-2167542F637C}"/>
          </ac:spMkLst>
        </pc:spChg>
        <pc:spChg chg="add del mod">
          <ac:chgData name="Yu WANG" userId="d10e3910-663a-4978-a8d2-38f9f8c8adfe" providerId="ADAL" clId="{53C50AEA-20E4-4A02-AD6D-89C84CF21F44}" dt="2021-11-29T10:43:07.985" v="4627" actId="21"/>
          <ac:spMkLst>
            <pc:docMk/>
            <pc:sldMk cId="2066777139" sldId="297"/>
            <ac:spMk id="6" creationId="{98533521-FE35-40E6-9C88-886B64FF180A}"/>
          </ac:spMkLst>
        </pc:spChg>
        <pc:spChg chg="add del mod">
          <ac:chgData name="Yu WANG" userId="d10e3910-663a-4978-a8d2-38f9f8c8adfe" providerId="ADAL" clId="{53C50AEA-20E4-4A02-AD6D-89C84CF21F44}" dt="2021-11-29T10:43:07.985" v="4627" actId="21"/>
          <ac:spMkLst>
            <pc:docMk/>
            <pc:sldMk cId="2066777139" sldId="297"/>
            <ac:spMk id="9" creationId="{3BB43C5D-C348-4832-A4B5-615523905230}"/>
          </ac:spMkLst>
        </pc:spChg>
        <pc:graphicFrameChg chg="add del mod modGraphic">
          <ac:chgData name="Yu WANG" userId="d10e3910-663a-4978-a8d2-38f9f8c8adfe" providerId="ADAL" clId="{53C50AEA-20E4-4A02-AD6D-89C84CF21F44}" dt="2021-11-29T10:43:07.985" v="4627" actId="21"/>
          <ac:graphicFrameMkLst>
            <pc:docMk/>
            <pc:sldMk cId="2066777139" sldId="297"/>
            <ac:graphicFrameMk id="10" creationId="{78DD3AB6-23B0-4FD4-BA2F-70CEE2449309}"/>
          </ac:graphicFrameMkLst>
        </pc:graphicFrameChg>
        <pc:picChg chg="add del mod">
          <ac:chgData name="Yu WANG" userId="d10e3910-663a-4978-a8d2-38f9f8c8adfe" providerId="ADAL" clId="{53C50AEA-20E4-4A02-AD6D-89C84CF21F44}" dt="2021-11-29T10:43:07.985" v="4627" actId="21"/>
          <ac:picMkLst>
            <pc:docMk/>
            <pc:sldMk cId="2066777139" sldId="297"/>
            <ac:picMk id="5" creationId="{011253DB-0A5F-4D91-8573-083307D4444D}"/>
          </ac:picMkLst>
        </pc:picChg>
        <pc:picChg chg="add del mod">
          <ac:chgData name="Yu WANG" userId="d10e3910-663a-4978-a8d2-38f9f8c8adfe" providerId="ADAL" clId="{53C50AEA-20E4-4A02-AD6D-89C84CF21F44}" dt="2021-11-29T10:43:07.985" v="4627" actId="21"/>
          <ac:picMkLst>
            <pc:docMk/>
            <pc:sldMk cId="2066777139" sldId="297"/>
            <ac:picMk id="8" creationId="{DE525D1A-6BBE-4C98-B2FA-1FB52121CB90}"/>
          </ac:picMkLst>
        </pc:picChg>
      </pc:sldChg>
      <pc:sldChg chg="new del">
        <pc:chgData name="Yu WANG" userId="d10e3910-663a-4978-a8d2-38f9f8c8adfe" providerId="ADAL" clId="{53C50AEA-20E4-4A02-AD6D-89C84CF21F44}" dt="2021-11-29T10:40:04.137" v="4622" actId="2696"/>
        <pc:sldMkLst>
          <pc:docMk/>
          <pc:sldMk cId="1203454900" sldId="298"/>
        </pc:sldMkLst>
      </pc:sldChg>
      <pc:sldChg chg="addSp delSp modSp new mod">
        <pc:chgData name="Yu WANG" userId="d10e3910-663a-4978-a8d2-38f9f8c8adfe" providerId="ADAL" clId="{53C50AEA-20E4-4A02-AD6D-89C84CF21F44}" dt="2021-11-30T05:14:14.964" v="8818" actId="1076"/>
        <pc:sldMkLst>
          <pc:docMk/>
          <pc:sldMk cId="2268310694" sldId="298"/>
        </pc:sldMkLst>
        <pc:spChg chg="mod">
          <ac:chgData name="Yu WANG" userId="d10e3910-663a-4978-a8d2-38f9f8c8adfe" providerId="ADAL" clId="{53C50AEA-20E4-4A02-AD6D-89C84CF21F44}" dt="2021-11-29T10:43:21.442" v="4654" actId="58"/>
          <ac:spMkLst>
            <pc:docMk/>
            <pc:sldMk cId="2268310694" sldId="298"/>
            <ac:spMk id="2" creationId="{24C4AE3F-430F-4DD8-B304-826CD15D99A7}"/>
          </ac:spMkLst>
        </pc:spChg>
        <pc:spChg chg="add mod">
          <ac:chgData name="Yu WANG" userId="d10e3910-663a-4978-a8d2-38f9f8c8adfe" providerId="ADAL" clId="{53C50AEA-20E4-4A02-AD6D-89C84CF21F44}" dt="2021-11-30T03:06:30.911" v="6588" actId="1076"/>
          <ac:spMkLst>
            <pc:docMk/>
            <pc:sldMk cId="2268310694" sldId="298"/>
            <ac:spMk id="5" creationId="{56B6CDC9-532E-48B0-971A-3F5FC025E0F7}"/>
          </ac:spMkLst>
        </pc:spChg>
        <pc:spChg chg="add del mod">
          <ac:chgData name="Yu WANG" userId="d10e3910-663a-4978-a8d2-38f9f8c8adfe" providerId="ADAL" clId="{53C50AEA-20E4-4A02-AD6D-89C84CF21F44}" dt="2021-11-30T03:06:06.075" v="6578" actId="478"/>
          <ac:spMkLst>
            <pc:docMk/>
            <pc:sldMk cId="2268310694" sldId="298"/>
            <ac:spMk id="7" creationId="{4F48FCB0-1069-43F1-801F-E84D2BDE70D9}"/>
          </ac:spMkLst>
        </pc:spChg>
        <pc:spChg chg="add mod">
          <ac:chgData name="Yu WANG" userId="d10e3910-663a-4978-a8d2-38f9f8c8adfe" providerId="ADAL" clId="{53C50AEA-20E4-4A02-AD6D-89C84CF21F44}" dt="2021-11-30T05:13:45.814" v="8782" actId="14100"/>
          <ac:spMkLst>
            <pc:docMk/>
            <pc:sldMk cId="2268310694" sldId="298"/>
            <ac:spMk id="11" creationId="{0A125299-25D7-49DC-A515-6AEC1C68C238}"/>
          </ac:spMkLst>
        </pc:spChg>
        <pc:graphicFrameChg chg="add mod modGraphic">
          <ac:chgData name="Yu WANG" userId="d10e3910-663a-4978-a8d2-38f9f8c8adfe" providerId="ADAL" clId="{53C50AEA-20E4-4A02-AD6D-89C84CF21F44}" dt="2021-11-30T05:14:14.964" v="8818" actId="1076"/>
          <ac:graphicFrameMkLst>
            <pc:docMk/>
            <pc:sldMk cId="2268310694" sldId="298"/>
            <ac:graphicFrameMk id="8" creationId="{E8F14018-F038-4E56-86D2-F8177DFF7765}"/>
          </ac:graphicFrameMkLst>
        </pc:graphicFrameChg>
        <pc:picChg chg="add del mod">
          <ac:chgData name="Yu WANG" userId="d10e3910-663a-4978-a8d2-38f9f8c8adfe" providerId="ADAL" clId="{53C50AEA-20E4-4A02-AD6D-89C84CF21F44}" dt="2021-11-30T03:05:58.068" v="6571" actId="478"/>
          <ac:picMkLst>
            <pc:docMk/>
            <pc:sldMk cId="2268310694" sldId="298"/>
            <ac:picMk id="4" creationId="{D9151717-B074-43D3-B6D9-B1D4DEC4D61B}"/>
          </ac:picMkLst>
        </pc:picChg>
        <pc:picChg chg="add del mod">
          <ac:chgData name="Yu WANG" userId="d10e3910-663a-4978-a8d2-38f9f8c8adfe" providerId="ADAL" clId="{53C50AEA-20E4-4A02-AD6D-89C84CF21F44}" dt="2021-11-30T03:06:04.513" v="6577" actId="478"/>
          <ac:picMkLst>
            <pc:docMk/>
            <pc:sldMk cId="2268310694" sldId="298"/>
            <ac:picMk id="6" creationId="{725974B1-CAE9-425F-BABD-230B062EBEB8}"/>
          </ac:picMkLst>
        </pc:picChg>
        <pc:picChg chg="add mod">
          <ac:chgData name="Yu WANG" userId="d10e3910-663a-4978-a8d2-38f9f8c8adfe" providerId="ADAL" clId="{53C50AEA-20E4-4A02-AD6D-89C84CF21F44}" dt="2021-11-30T03:06:28.309" v="6587" actId="14100"/>
          <ac:picMkLst>
            <pc:docMk/>
            <pc:sldMk cId="2268310694" sldId="298"/>
            <ac:picMk id="10" creationId="{BC7C3E30-A49A-4DF5-9BC8-ECF74DCB6798}"/>
          </ac:picMkLst>
        </pc:picChg>
      </pc:sldChg>
      <pc:sldChg chg="addSp delSp modSp new mod">
        <pc:chgData name="Yu WANG" userId="d10e3910-663a-4978-a8d2-38f9f8c8adfe" providerId="ADAL" clId="{53C50AEA-20E4-4A02-AD6D-89C84CF21F44}" dt="2021-11-29T12:26:36.585" v="6331" actId="20577"/>
        <pc:sldMkLst>
          <pc:docMk/>
          <pc:sldMk cId="857246455" sldId="299"/>
        </pc:sldMkLst>
        <pc:spChg chg="add del mod">
          <ac:chgData name="Yu WANG" userId="d10e3910-663a-4978-a8d2-38f9f8c8adfe" providerId="ADAL" clId="{53C50AEA-20E4-4A02-AD6D-89C84CF21F44}" dt="2021-11-29T11:10:46.989" v="4712" actId="478"/>
          <ac:spMkLst>
            <pc:docMk/>
            <pc:sldMk cId="857246455" sldId="299"/>
            <ac:spMk id="4" creationId="{F97C9CCA-6339-4A95-B9A7-3B1351095240}"/>
          </ac:spMkLst>
        </pc:spChg>
        <pc:graphicFrameChg chg="add del mod modGraphic">
          <ac:chgData name="Yu WANG" userId="d10e3910-663a-4978-a8d2-38f9f8c8adfe" providerId="ADAL" clId="{53C50AEA-20E4-4A02-AD6D-89C84CF21F44}" dt="2021-11-29T11:33:31.368" v="6154" actId="478"/>
          <ac:graphicFrameMkLst>
            <pc:docMk/>
            <pc:sldMk cId="857246455" sldId="299"/>
            <ac:graphicFrameMk id="5" creationId="{82E3C958-E2ED-417B-8B2A-834E211A7EB3}"/>
          </ac:graphicFrameMkLst>
        </pc:graphicFrameChg>
        <pc:graphicFrameChg chg="add del mod modGraphic">
          <ac:chgData name="Yu WANG" userId="d10e3910-663a-4978-a8d2-38f9f8c8adfe" providerId="ADAL" clId="{53C50AEA-20E4-4A02-AD6D-89C84CF21F44}" dt="2021-11-29T12:26:36.585" v="6331" actId="20577"/>
          <ac:graphicFrameMkLst>
            <pc:docMk/>
            <pc:sldMk cId="857246455" sldId="299"/>
            <ac:graphicFrameMk id="6" creationId="{52530BE5-D4C1-4C61-8633-B6957F126A41}"/>
          </ac:graphicFrameMkLst>
        </pc:graphicFrameChg>
      </pc:sldChg>
      <pc:sldChg chg="addSp delSp modSp new mod modNotesTx">
        <pc:chgData name="Yu WANG" userId="d10e3910-663a-4978-a8d2-38f9f8c8adfe" providerId="ADAL" clId="{53C50AEA-20E4-4A02-AD6D-89C84CF21F44}" dt="2021-11-30T04:21:06.191" v="7757" actId="20577"/>
        <pc:sldMkLst>
          <pc:docMk/>
          <pc:sldMk cId="266843535" sldId="300"/>
        </pc:sldMkLst>
        <pc:spChg chg="mod">
          <ac:chgData name="Yu WANG" userId="d10e3910-663a-4978-a8d2-38f9f8c8adfe" providerId="ADAL" clId="{53C50AEA-20E4-4A02-AD6D-89C84CF21F44}" dt="2021-11-30T04:21:06.191" v="7757" actId="20577"/>
          <ac:spMkLst>
            <pc:docMk/>
            <pc:sldMk cId="266843535" sldId="300"/>
            <ac:spMk id="2" creationId="{D08BB561-E17D-4837-A07C-A4200BF9395A}"/>
          </ac:spMkLst>
        </pc:spChg>
        <pc:spChg chg="add mod">
          <ac:chgData name="Yu WANG" userId="d10e3910-663a-4978-a8d2-38f9f8c8adfe" providerId="ADAL" clId="{53C50AEA-20E4-4A02-AD6D-89C84CF21F44}" dt="2021-11-29T17:21:58.330" v="6505"/>
          <ac:spMkLst>
            <pc:docMk/>
            <pc:sldMk cId="266843535" sldId="300"/>
            <ac:spMk id="8" creationId="{BD9F1E19-2F91-4105-8A78-A50AB4122271}"/>
          </ac:spMkLst>
        </pc:spChg>
        <pc:picChg chg="add del mod">
          <ac:chgData name="Yu WANG" userId="d10e3910-663a-4978-a8d2-38f9f8c8adfe" providerId="ADAL" clId="{53C50AEA-20E4-4A02-AD6D-89C84CF21F44}" dt="2021-11-29T17:01:30.622" v="6351" actId="21"/>
          <ac:picMkLst>
            <pc:docMk/>
            <pc:sldMk cId="266843535" sldId="300"/>
            <ac:picMk id="5" creationId="{5F2C3C68-56DF-4C14-B04D-9C39B616BC35}"/>
          </ac:picMkLst>
        </pc:picChg>
        <pc:picChg chg="add mod">
          <ac:chgData name="Yu WANG" userId="d10e3910-663a-4978-a8d2-38f9f8c8adfe" providerId="ADAL" clId="{53C50AEA-20E4-4A02-AD6D-89C84CF21F44}" dt="2021-11-29T17:20:25.631" v="6376" actId="962"/>
          <ac:picMkLst>
            <pc:docMk/>
            <pc:sldMk cId="266843535" sldId="300"/>
            <ac:picMk id="7" creationId="{E3E72737-E9E4-445F-9598-11E354B4F49F}"/>
          </ac:picMkLst>
        </pc:picChg>
      </pc:sldChg>
      <pc:sldChg chg="addSp delSp modSp new mod modNotesTx">
        <pc:chgData name="Yu WANG" userId="d10e3910-663a-4978-a8d2-38f9f8c8adfe" providerId="ADAL" clId="{53C50AEA-20E4-4A02-AD6D-89C84CF21F44}" dt="2021-11-29T17:23:28.774" v="6549" actId="20577"/>
        <pc:sldMkLst>
          <pc:docMk/>
          <pc:sldMk cId="770819073" sldId="301"/>
        </pc:sldMkLst>
        <pc:spChg chg="mod">
          <ac:chgData name="Yu WANG" userId="d10e3910-663a-4978-a8d2-38f9f8c8adfe" providerId="ADAL" clId="{53C50AEA-20E4-4A02-AD6D-89C84CF21F44}" dt="2021-11-29T17:01:42.623" v="6372" actId="58"/>
          <ac:spMkLst>
            <pc:docMk/>
            <pc:sldMk cId="770819073" sldId="301"/>
            <ac:spMk id="2" creationId="{3A726E85-136E-4344-BD88-D3438F7E0D86}"/>
          </ac:spMkLst>
        </pc:spChg>
        <pc:spChg chg="add del mod">
          <ac:chgData name="Yu WANG" userId="d10e3910-663a-4978-a8d2-38f9f8c8adfe" providerId="ADAL" clId="{53C50AEA-20E4-4A02-AD6D-89C84CF21F44}" dt="2021-11-29T17:21:55.614" v="6504" actId="21"/>
          <ac:spMkLst>
            <pc:docMk/>
            <pc:sldMk cId="770819073" sldId="301"/>
            <ac:spMk id="5" creationId="{D511AED5-EE22-4718-8CBD-09361A3E68D6}"/>
          </ac:spMkLst>
        </pc:spChg>
        <pc:spChg chg="add mod">
          <ac:chgData name="Yu WANG" userId="d10e3910-663a-4978-a8d2-38f9f8c8adfe" providerId="ADAL" clId="{53C50AEA-20E4-4A02-AD6D-89C84CF21F44}" dt="2021-11-29T17:23:28.774" v="6549" actId="20577"/>
          <ac:spMkLst>
            <pc:docMk/>
            <pc:sldMk cId="770819073" sldId="301"/>
            <ac:spMk id="6" creationId="{722AFBCF-9EAB-4AC2-B233-545DCFD318E7}"/>
          </ac:spMkLst>
        </pc:spChg>
        <pc:picChg chg="add mod">
          <ac:chgData name="Yu WANG" userId="d10e3910-663a-4978-a8d2-38f9f8c8adfe" providerId="ADAL" clId="{53C50AEA-20E4-4A02-AD6D-89C84CF21F44}" dt="2021-11-29T17:01:34.448" v="6353"/>
          <ac:picMkLst>
            <pc:docMk/>
            <pc:sldMk cId="770819073" sldId="301"/>
            <ac:picMk id="4" creationId="{7F295C1E-FD62-4507-B890-811ED693D460}"/>
          </ac:picMkLst>
        </pc:picChg>
      </pc:sldChg>
      <pc:sldChg chg="new del">
        <pc:chgData name="Yu WANG" userId="d10e3910-663a-4978-a8d2-38f9f8c8adfe" providerId="ADAL" clId="{53C50AEA-20E4-4A02-AD6D-89C84CF21F44}" dt="2021-11-30T03:44:39.906" v="7139" actId="47"/>
        <pc:sldMkLst>
          <pc:docMk/>
          <pc:sldMk cId="2990232378" sldId="302"/>
        </pc:sldMkLst>
      </pc:sldChg>
      <pc:sldChg chg="addSp delSp modSp new mod">
        <pc:chgData name="Yu WANG" userId="d10e3910-663a-4978-a8d2-38f9f8c8adfe" providerId="ADAL" clId="{53C50AEA-20E4-4A02-AD6D-89C84CF21F44}" dt="2021-11-30T04:36:39.612" v="7988" actId="1076"/>
        <pc:sldMkLst>
          <pc:docMk/>
          <pc:sldMk cId="3551914399" sldId="303"/>
        </pc:sldMkLst>
        <pc:spChg chg="mod">
          <ac:chgData name="Yu WANG" userId="d10e3910-663a-4978-a8d2-38f9f8c8adfe" providerId="ADAL" clId="{53C50AEA-20E4-4A02-AD6D-89C84CF21F44}" dt="2021-11-30T04:20:44.830" v="7753" actId="20577"/>
          <ac:spMkLst>
            <pc:docMk/>
            <pc:sldMk cId="3551914399" sldId="303"/>
            <ac:spMk id="2" creationId="{B0ABB3ED-71E3-48D5-ADDD-137E5477534A}"/>
          </ac:spMkLst>
        </pc:spChg>
        <pc:spChg chg="add del mod">
          <ac:chgData name="Yu WANG" userId="d10e3910-663a-4978-a8d2-38f9f8c8adfe" providerId="ADAL" clId="{53C50AEA-20E4-4A02-AD6D-89C84CF21F44}" dt="2021-11-30T03:19:45.213" v="6645"/>
          <ac:spMkLst>
            <pc:docMk/>
            <pc:sldMk cId="3551914399" sldId="303"/>
            <ac:spMk id="6" creationId="{AFFA7082-9787-4ED9-9651-910F09900040}"/>
          </ac:spMkLst>
        </pc:spChg>
        <pc:spChg chg="add del mod">
          <ac:chgData name="Yu WANG" userId="d10e3910-663a-4978-a8d2-38f9f8c8adfe" providerId="ADAL" clId="{53C50AEA-20E4-4A02-AD6D-89C84CF21F44}" dt="2021-11-30T04:08:48.123" v="7454" actId="21"/>
          <ac:spMkLst>
            <pc:docMk/>
            <pc:sldMk cId="3551914399" sldId="303"/>
            <ac:spMk id="7" creationId="{EA2D437C-6784-4CA5-9135-35677D397803}"/>
          </ac:spMkLst>
        </pc:spChg>
        <pc:spChg chg="add del mod">
          <ac:chgData name="Yu WANG" userId="d10e3910-663a-4978-a8d2-38f9f8c8adfe" providerId="ADAL" clId="{53C50AEA-20E4-4A02-AD6D-89C84CF21F44}" dt="2021-11-30T04:08:48.123" v="7454" actId="21"/>
          <ac:spMkLst>
            <pc:docMk/>
            <pc:sldMk cId="3551914399" sldId="303"/>
            <ac:spMk id="9" creationId="{AF56E11D-4AD8-406B-97C6-CDEA5C83B18E}"/>
          </ac:spMkLst>
        </pc:spChg>
        <pc:spChg chg="add del mod">
          <ac:chgData name="Yu WANG" userId="d10e3910-663a-4978-a8d2-38f9f8c8adfe" providerId="ADAL" clId="{53C50AEA-20E4-4A02-AD6D-89C84CF21F44}" dt="2021-11-30T03:22:24.565" v="6700" actId="478"/>
          <ac:spMkLst>
            <pc:docMk/>
            <pc:sldMk cId="3551914399" sldId="303"/>
            <ac:spMk id="11" creationId="{DAFCDB6E-90BE-41DA-AB17-7308935EE5F3}"/>
          </ac:spMkLst>
        </pc:spChg>
        <pc:spChg chg="add del mod">
          <ac:chgData name="Yu WANG" userId="d10e3910-663a-4978-a8d2-38f9f8c8adfe" providerId="ADAL" clId="{53C50AEA-20E4-4A02-AD6D-89C84CF21F44}" dt="2021-11-30T04:08:48.123" v="7454" actId="21"/>
          <ac:spMkLst>
            <pc:docMk/>
            <pc:sldMk cId="3551914399" sldId="303"/>
            <ac:spMk id="13" creationId="{441DC1CD-1038-4465-AD61-153BABCC700D}"/>
          </ac:spMkLst>
        </pc:spChg>
        <pc:spChg chg="add del mod">
          <ac:chgData name="Yu WANG" userId="d10e3910-663a-4978-a8d2-38f9f8c8adfe" providerId="ADAL" clId="{53C50AEA-20E4-4A02-AD6D-89C84CF21F44}" dt="2021-11-30T04:08:48.123" v="7454" actId="21"/>
          <ac:spMkLst>
            <pc:docMk/>
            <pc:sldMk cId="3551914399" sldId="303"/>
            <ac:spMk id="15" creationId="{2939D7D2-C5C8-4CF5-AD66-7F0BE010ACBF}"/>
          </ac:spMkLst>
        </pc:spChg>
        <pc:spChg chg="add mod">
          <ac:chgData name="Yu WANG" userId="d10e3910-663a-4978-a8d2-38f9f8c8adfe" providerId="ADAL" clId="{53C50AEA-20E4-4A02-AD6D-89C84CF21F44}" dt="2021-11-30T04:23:42.448" v="7768" actId="1076"/>
          <ac:spMkLst>
            <pc:docMk/>
            <pc:sldMk cId="3551914399" sldId="303"/>
            <ac:spMk id="20" creationId="{3602B1CB-11FB-4C9A-A3B2-962D2F7C9C5F}"/>
          </ac:spMkLst>
        </pc:spChg>
        <pc:spChg chg="add mod">
          <ac:chgData name="Yu WANG" userId="d10e3910-663a-4978-a8d2-38f9f8c8adfe" providerId="ADAL" clId="{53C50AEA-20E4-4A02-AD6D-89C84CF21F44}" dt="2021-11-30T04:18:33.311" v="7688" actId="20577"/>
          <ac:spMkLst>
            <pc:docMk/>
            <pc:sldMk cId="3551914399" sldId="303"/>
            <ac:spMk id="21" creationId="{81627C47-D87E-415C-A042-CC9DF2260BA0}"/>
          </ac:spMkLst>
        </pc:spChg>
        <pc:spChg chg="add mod">
          <ac:chgData name="Yu WANG" userId="d10e3910-663a-4978-a8d2-38f9f8c8adfe" providerId="ADAL" clId="{53C50AEA-20E4-4A02-AD6D-89C84CF21F44}" dt="2021-11-30T04:23:42.448" v="7768" actId="1076"/>
          <ac:spMkLst>
            <pc:docMk/>
            <pc:sldMk cId="3551914399" sldId="303"/>
            <ac:spMk id="22" creationId="{93BD6EFB-DBF8-4DEE-99E7-F5234F0DE83E}"/>
          </ac:spMkLst>
        </pc:spChg>
        <pc:spChg chg="add del mod">
          <ac:chgData name="Yu WANG" userId="d10e3910-663a-4978-a8d2-38f9f8c8adfe" providerId="ADAL" clId="{53C50AEA-20E4-4A02-AD6D-89C84CF21F44}" dt="2021-11-30T04:19:45.889" v="7706" actId="478"/>
          <ac:spMkLst>
            <pc:docMk/>
            <pc:sldMk cId="3551914399" sldId="303"/>
            <ac:spMk id="25" creationId="{750B7E0E-FB5F-405B-96F4-B043EED417DA}"/>
          </ac:spMkLst>
        </pc:spChg>
        <pc:spChg chg="add del mod">
          <ac:chgData name="Yu WANG" userId="d10e3910-663a-4978-a8d2-38f9f8c8adfe" providerId="ADAL" clId="{53C50AEA-20E4-4A02-AD6D-89C84CF21F44}" dt="2021-11-30T04:19:45.889" v="7706" actId="478"/>
          <ac:spMkLst>
            <pc:docMk/>
            <pc:sldMk cId="3551914399" sldId="303"/>
            <ac:spMk id="26" creationId="{5924F89F-4DEB-4A54-A25F-26DBD3932F35}"/>
          </ac:spMkLst>
        </pc:spChg>
        <pc:spChg chg="add del mod">
          <ac:chgData name="Yu WANG" userId="d10e3910-663a-4978-a8d2-38f9f8c8adfe" providerId="ADAL" clId="{53C50AEA-20E4-4A02-AD6D-89C84CF21F44}" dt="2021-11-30T04:19:58.309" v="7710" actId="478"/>
          <ac:spMkLst>
            <pc:docMk/>
            <pc:sldMk cId="3551914399" sldId="303"/>
            <ac:spMk id="27" creationId="{BC863941-12A4-4C12-BF67-C109D0DD43DF}"/>
          </ac:spMkLst>
        </pc:spChg>
        <pc:spChg chg="add del mod">
          <ac:chgData name="Yu WANG" userId="d10e3910-663a-4978-a8d2-38f9f8c8adfe" providerId="ADAL" clId="{53C50AEA-20E4-4A02-AD6D-89C84CF21F44}" dt="2021-11-30T04:31:51.436" v="7857" actId="21"/>
          <ac:spMkLst>
            <pc:docMk/>
            <pc:sldMk cId="3551914399" sldId="303"/>
            <ac:spMk id="30" creationId="{B5C2BFB9-FE39-48C3-BD91-19661C91FD60}"/>
          </ac:spMkLst>
        </pc:spChg>
        <pc:spChg chg="add del mod">
          <ac:chgData name="Yu WANG" userId="d10e3910-663a-4978-a8d2-38f9f8c8adfe" providerId="ADAL" clId="{53C50AEA-20E4-4A02-AD6D-89C84CF21F44}" dt="2021-11-30T04:31:51.436" v="7857" actId="21"/>
          <ac:spMkLst>
            <pc:docMk/>
            <pc:sldMk cId="3551914399" sldId="303"/>
            <ac:spMk id="31" creationId="{D8F21A20-1C79-476A-A10A-723B2C73571D}"/>
          </ac:spMkLst>
        </pc:spChg>
        <pc:spChg chg="add del mod">
          <ac:chgData name="Yu WANG" userId="d10e3910-663a-4978-a8d2-38f9f8c8adfe" providerId="ADAL" clId="{53C50AEA-20E4-4A02-AD6D-89C84CF21F44}" dt="2021-11-30T04:31:51.436" v="7857" actId="21"/>
          <ac:spMkLst>
            <pc:docMk/>
            <pc:sldMk cId="3551914399" sldId="303"/>
            <ac:spMk id="32" creationId="{F3EE9445-3127-4EA1-A5B2-7C7789C78BA4}"/>
          </ac:spMkLst>
        </pc:spChg>
        <pc:spChg chg="add del mod">
          <ac:chgData name="Yu WANG" userId="d10e3910-663a-4978-a8d2-38f9f8c8adfe" providerId="ADAL" clId="{53C50AEA-20E4-4A02-AD6D-89C84CF21F44}" dt="2021-11-30T04:24:22.317" v="7779" actId="478"/>
          <ac:spMkLst>
            <pc:docMk/>
            <pc:sldMk cId="3551914399" sldId="303"/>
            <ac:spMk id="33" creationId="{A20C8849-06CD-4B9B-BB0F-24125D1A7598}"/>
          </ac:spMkLst>
        </pc:spChg>
        <pc:spChg chg="add del mod">
          <ac:chgData name="Yu WANG" userId="d10e3910-663a-4978-a8d2-38f9f8c8adfe" providerId="ADAL" clId="{53C50AEA-20E4-4A02-AD6D-89C84CF21F44}" dt="2021-11-30T04:31:51.436" v="7857" actId="21"/>
          <ac:spMkLst>
            <pc:docMk/>
            <pc:sldMk cId="3551914399" sldId="303"/>
            <ac:spMk id="34" creationId="{01CA56A1-B5A9-483D-B244-266F79FA0624}"/>
          </ac:spMkLst>
        </pc:spChg>
        <pc:spChg chg="add del mod">
          <ac:chgData name="Yu WANG" userId="d10e3910-663a-4978-a8d2-38f9f8c8adfe" providerId="ADAL" clId="{53C50AEA-20E4-4A02-AD6D-89C84CF21F44}" dt="2021-11-30T04:27:04.166" v="7782" actId="478"/>
          <ac:spMkLst>
            <pc:docMk/>
            <pc:sldMk cId="3551914399" sldId="303"/>
            <ac:spMk id="35" creationId="{7911351D-A444-4E38-9DDF-A2D24AE705B0}"/>
          </ac:spMkLst>
        </pc:spChg>
        <pc:spChg chg="add mod">
          <ac:chgData name="Yu WANG" userId="d10e3910-663a-4978-a8d2-38f9f8c8adfe" providerId="ADAL" clId="{53C50AEA-20E4-4A02-AD6D-89C84CF21F44}" dt="2021-11-30T04:36:30.822" v="7986" actId="1076"/>
          <ac:spMkLst>
            <pc:docMk/>
            <pc:sldMk cId="3551914399" sldId="303"/>
            <ac:spMk id="36" creationId="{67D88997-E9F6-4009-90C3-435278600C75}"/>
          </ac:spMkLst>
        </pc:spChg>
        <pc:spChg chg="add mod">
          <ac:chgData name="Yu WANG" userId="d10e3910-663a-4978-a8d2-38f9f8c8adfe" providerId="ADAL" clId="{53C50AEA-20E4-4A02-AD6D-89C84CF21F44}" dt="2021-11-30T04:36:30.822" v="7986" actId="1076"/>
          <ac:spMkLst>
            <pc:docMk/>
            <pc:sldMk cId="3551914399" sldId="303"/>
            <ac:spMk id="37" creationId="{14694ACB-9688-4C95-AC27-C33DDAFD944E}"/>
          </ac:spMkLst>
        </pc:spChg>
        <pc:spChg chg="add mod">
          <ac:chgData name="Yu WANG" userId="d10e3910-663a-4978-a8d2-38f9f8c8adfe" providerId="ADAL" clId="{53C50AEA-20E4-4A02-AD6D-89C84CF21F44}" dt="2021-11-30T04:36:30.822" v="7986" actId="1076"/>
          <ac:spMkLst>
            <pc:docMk/>
            <pc:sldMk cId="3551914399" sldId="303"/>
            <ac:spMk id="38" creationId="{8C5C0EA8-3D21-4CDD-99A0-0B28A7B97386}"/>
          </ac:spMkLst>
        </pc:spChg>
        <pc:spChg chg="add mod">
          <ac:chgData name="Yu WANG" userId="d10e3910-663a-4978-a8d2-38f9f8c8adfe" providerId="ADAL" clId="{53C50AEA-20E4-4A02-AD6D-89C84CF21F44}" dt="2021-11-30T04:36:39.612" v="7988" actId="1076"/>
          <ac:spMkLst>
            <pc:docMk/>
            <pc:sldMk cId="3551914399" sldId="303"/>
            <ac:spMk id="39" creationId="{6BB5D8A1-1419-485C-BCB4-3477F492C162}"/>
          </ac:spMkLst>
        </pc:spChg>
        <pc:picChg chg="add del mod">
          <ac:chgData name="Yu WANG" userId="d10e3910-663a-4978-a8d2-38f9f8c8adfe" providerId="ADAL" clId="{53C50AEA-20E4-4A02-AD6D-89C84CF21F44}" dt="2021-11-30T03:20:13.983" v="6690" actId="478"/>
          <ac:picMkLst>
            <pc:docMk/>
            <pc:sldMk cId="3551914399" sldId="303"/>
            <ac:picMk id="5" creationId="{77DE0E37-6D8A-4A9D-AAFA-3A43247B0634}"/>
          </ac:picMkLst>
        </pc:picChg>
        <pc:picChg chg="add del mod">
          <ac:chgData name="Yu WANG" userId="d10e3910-663a-4978-a8d2-38f9f8c8adfe" providerId="ADAL" clId="{53C50AEA-20E4-4A02-AD6D-89C84CF21F44}" dt="2021-11-30T04:08:48.123" v="7454" actId="21"/>
          <ac:picMkLst>
            <pc:docMk/>
            <pc:sldMk cId="3551914399" sldId="303"/>
            <ac:picMk id="17" creationId="{C31B0BC1-B959-412E-AFF7-42B599D8A8B8}"/>
          </ac:picMkLst>
        </pc:picChg>
        <pc:picChg chg="add del mod">
          <ac:chgData name="Yu WANG" userId="d10e3910-663a-4978-a8d2-38f9f8c8adfe" providerId="ADAL" clId="{53C50AEA-20E4-4A02-AD6D-89C84CF21F44}" dt="2021-11-30T04:19:58.309" v="7710" actId="478"/>
          <ac:picMkLst>
            <pc:docMk/>
            <pc:sldMk cId="3551914399" sldId="303"/>
            <ac:picMk id="18" creationId="{2C3B0DEB-9B2D-4130-A309-C45297A82CF6}"/>
          </ac:picMkLst>
        </pc:picChg>
        <pc:picChg chg="add del mod modCrop">
          <ac:chgData name="Yu WANG" userId="d10e3910-663a-4978-a8d2-38f9f8c8adfe" providerId="ADAL" clId="{53C50AEA-20E4-4A02-AD6D-89C84CF21F44}" dt="2021-11-30T04:19:45.889" v="7706" actId="478"/>
          <ac:picMkLst>
            <pc:docMk/>
            <pc:sldMk cId="3551914399" sldId="303"/>
            <ac:picMk id="24" creationId="{7EE42084-07A2-4998-AB82-6C4E679BCB7A}"/>
          </ac:picMkLst>
        </pc:picChg>
        <pc:picChg chg="add del mod ord">
          <ac:chgData name="Yu WANG" userId="d10e3910-663a-4978-a8d2-38f9f8c8adfe" providerId="ADAL" clId="{53C50AEA-20E4-4A02-AD6D-89C84CF21F44}" dt="2021-11-30T04:20:10.346" v="7715" actId="1076"/>
          <ac:picMkLst>
            <pc:docMk/>
            <pc:sldMk cId="3551914399" sldId="303"/>
            <ac:picMk id="28" creationId="{795061F3-4247-4B0F-B69D-6A4702062269}"/>
          </ac:picMkLst>
        </pc:picChg>
        <pc:picChg chg="add mod">
          <ac:chgData name="Yu WANG" userId="d10e3910-663a-4978-a8d2-38f9f8c8adfe" providerId="ADAL" clId="{53C50AEA-20E4-4A02-AD6D-89C84CF21F44}" dt="2021-11-30T04:20:00.780" v="7711" actId="1076"/>
          <ac:picMkLst>
            <pc:docMk/>
            <pc:sldMk cId="3551914399" sldId="303"/>
            <ac:picMk id="29" creationId="{4276D753-628F-48D8-B9DC-263705772277}"/>
          </ac:picMkLst>
        </pc:picChg>
      </pc:sldChg>
      <pc:sldChg chg="addSp delSp modSp new mod">
        <pc:chgData name="Yu WANG" userId="d10e3910-663a-4978-a8d2-38f9f8c8adfe" providerId="ADAL" clId="{53C50AEA-20E4-4A02-AD6D-89C84CF21F44}" dt="2021-11-30T04:50:53.205" v="8360" actId="14100"/>
        <pc:sldMkLst>
          <pc:docMk/>
          <pc:sldMk cId="81528167" sldId="304"/>
        </pc:sldMkLst>
        <pc:spChg chg="mod">
          <ac:chgData name="Yu WANG" userId="d10e3910-663a-4978-a8d2-38f9f8c8adfe" providerId="ADAL" clId="{53C50AEA-20E4-4A02-AD6D-89C84CF21F44}" dt="2021-11-30T04:21:16.624" v="7765" actId="58"/>
          <ac:spMkLst>
            <pc:docMk/>
            <pc:sldMk cId="81528167" sldId="304"/>
            <ac:spMk id="2" creationId="{1454AB2F-6601-4FC9-A521-E4F3622C4BFB}"/>
          </ac:spMkLst>
        </pc:spChg>
        <pc:spChg chg="add mod">
          <ac:chgData name="Yu WANG" userId="d10e3910-663a-4978-a8d2-38f9f8c8adfe" providerId="ADAL" clId="{53C50AEA-20E4-4A02-AD6D-89C84CF21F44}" dt="2021-11-30T04:08:50.730" v="7456"/>
          <ac:spMkLst>
            <pc:docMk/>
            <pc:sldMk cId="81528167" sldId="304"/>
            <ac:spMk id="4" creationId="{1ABAEF8D-3271-448D-9375-631B84255315}"/>
          </ac:spMkLst>
        </pc:spChg>
        <pc:spChg chg="add mod">
          <ac:chgData name="Yu WANG" userId="d10e3910-663a-4978-a8d2-38f9f8c8adfe" providerId="ADAL" clId="{53C50AEA-20E4-4A02-AD6D-89C84CF21F44}" dt="2021-11-30T04:08:50.730" v="7456"/>
          <ac:spMkLst>
            <pc:docMk/>
            <pc:sldMk cId="81528167" sldId="304"/>
            <ac:spMk id="5" creationId="{052670DB-3D05-451C-92F6-86C9E2BE21DC}"/>
          </ac:spMkLst>
        </pc:spChg>
        <pc:spChg chg="add mod">
          <ac:chgData name="Yu WANG" userId="d10e3910-663a-4978-a8d2-38f9f8c8adfe" providerId="ADAL" clId="{53C50AEA-20E4-4A02-AD6D-89C84CF21F44}" dt="2021-11-30T04:08:50.730" v="7456"/>
          <ac:spMkLst>
            <pc:docMk/>
            <pc:sldMk cId="81528167" sldId="304"/>
            <ac:spMk id="6" creationId="{5F53CD9E-9869-4BE1-869E-F1C8C8B5C0CE}"/>
          </ac:spMkLst>
        </pc:spChg>
        <pc:spChg chg="add mod">
          <ac:chgData name="Yu WANG" userId="d10e3910-663a-4978-a8d2-38f9f8c8adfe" providerId="ADAL" clId="{53C50AEA-20E4-4A02-AD6D-89C84CF21F44}" dt="2021-11-30T04:08:50.730" v="7456"/>
          <ac:spMkLst>
            <pc:docMk/>
            <pc:sldMk cId="81528167" sldId="304"/>
            <ac:spMk id="7" creationId="{55275280-EAA5-42AA-9EF6-55ACBD61D8A4}"/>
          </ac:spMkLst>
        </pc:spChg>
        <pc:picChg chg="add del mod">
          <ac:chgData name="Yu WANG" userId="d10e3910-663a-4978-a8d2-38f9f8c8adfe" providerId="ADAL" clId="{53C50AEA-20E4-4A02-AD6D-89C84CF21F44}" dt="2021-11-30T04:08:53.457" v="7457" actId="21"/>
          <ac:picMkLst>
            <pc:docMk/>
            <pc:sldMk cId="81528167" sldId="304"/>
            <ac:picMk id="8" creationId="{43F5D994-E5A2-4983-8FD9-A93D0FC0BABF}"/>
          </ac:picMkLst>
        </pc:picChg>
        <pc:picChg chg="add mod">
          <ac:chgData name="Yu WANG" userId="d10e3910-663a-4978-a8d2-38f9f8c8adfe" providerId="ADAL" clId="{53C50AEA-20E4-4A02-AD6D-89C84CF21F44}" dt="2021-11-30T04:50:53.205" v="8360" actId="14100"/>
          <ac:picMkLst>
            <pc:docMk/>
            <pc:sldMk cId="81528167" sldId="304"/>
            <ac:picMk id="9" creationId="{6638306E-AF76-476D-921A-662DFD04323D}"/>
          </ac:picMkLst>
        </pc:picChg>
      </pc:sldChg>
      <pc:sldChg chg="modSp new del mod">
        <pc:chgData name="Yu WANG" userId="d10e3910-663a-4978-a8d2-38f9f8c8adfe" providerId="ADAL" clId="{53C50AEA-20E4-4A02-AD6D-89C84CF21F44}" dt="2021-11-30T04:06:56.093" v="7449" actId="47"/>
        <pc:sldMkLst>
          <pc:docMk/>
          <pc:sldMk cId="2189517579" sldId="304"/>
        </pc:sldMkLst>
        <pc:spChg chg="mod">
          <ac:chgData name="Yu WANG" userId="d10e3910-663a-4978-a8d2-38f9f8c8adfe" providerId="ADAL" clId="{53C50AEA-20E4-4A02-AD6D-89C84CF21F44}" dt="2021-11-30T04:04:30.529" v="7448" actId="20577"/>
          <ac:spMkLst>
            <pc:docMk/>
            <pc:sldMk cId="2189517579" sldId="304"/>
            <ac:spMk id="2" creationId="{5DFCAF15-DE00-4703-81AC-E3BDB3F9D39D}"/>
          </ac:spMkLst>
        </pc:spChg>
      </pc:sldChg>
      <pc:sldChg chg="addSp delSp modSp new mod">
        <pc:chgData name="Yu WANG" userId="d10e3910-663a-4978-a8d2-38f9f8c8adfe" providerId="ADAL" clId="{53C50AEA-20E4-4A02-AD6D-89C84CF21F44}" dt="2021-11-30T04:50:32.730" v="8358" actId="58"/>
        <pc:sldMkLst>
          <pc:docMk/>
          <pc:sldMk cId="2713099504" sldId="305"/>
        </pc:sldMkLst>
        <pc:spChg chg="mod">
          <ac:chgData name="Yu WANG" userId="d10e3910-663a-4978-a8d2-38f9f8c8adfe" providerId="ADAL" clId="{53C50AEA-20E4-4A02-AD6D-89C84CF21F44}" dt="2021-11-30T04:50:32.730" v="8358" actId="58"/>
          <ac:spMkLst>
            <pc:docMk/>
            <pc:sldMk cId="2713099504" sldId="305"/>
            <ac:spMk id="2" creationId="{55B11E46-8568-4CAE-8B05-2B8D08BB140C}"/>
          </ac:spMkLst>
        </pc:spChg>
        <pc:spChg chg="add del">
          <ac:chgData name="Yu WANG" userId="d10e3910-663a-4978-a8d2-38f9f8c8adfe" providerId="ADAL" clId="{53C50AEA-20E4-4A02-AD6D-89C84CF21F44}" dt="2021-11-30T04:27:10.165" v="7786" actId="22"/>
          <ac:spMkLst>
            <pc:docMk/>
            <pc:sldMk cId="2713099504" sldId="305"/>
            <ac:spMk id="5" creationId="{804FD552-5385-4B3C-86D5-20E2AE8AA409}"/>
          </ac:spMkLst>
        </pc:spChg>
        <pc:spChg chg="add mod">
          <ac:chgData name="Yu WANG" userId="d10e3910-663a-4978-a8d2-38f9f8c8adfe" providerId="ADAL" clId="{53C50AEA-20E4-4A02-AD6D-89C84CF21F44}" dt="2021-11-30T04:49:22.689" v="8341" actId="1076"/>
          <ac:spMkLst>
            <pc:docMk/>
            <pc:sldMk cId="2713099504" sldId="305"/>
            <ac:spMk id="13" creationId="{FE6C6875-4D1D-4626-A52C-145AEA9B581C}"/>
          </ac:spMkLst>
        </pc:spChg>
        <pc:spChg chg="add del mod">
          <ac:chgData name="Yu WANG" userId="d10e3910-663a-4978-a8d2-38f9f8c8adfe" providerId="ADAL" clId="{53C50AEA-20E4-4A02-AD6D-89C84CF21F44}" dt="2021-11-30T04:36:43.943" v="7989" actId="478"/>
          <ac:spMkLst>
            <pc:docMk/>
            <pc:sldMk cId="2713099504" sldId="305"/>
            <ac:spMk id="14" creationId="{40A14912-85F9-4749-BE28-E24A959AD3EC}"/>
          </ac:spMkLst>
        </pc:spChg>
        <pc:spChg chg="add del mod">
          <ac:chgData name="Yu WANG" userId="d10e3910-663a-4978-a8d2-38f9f8c8adfe" providerId="ADAL" clId="{53C50AEA-20E4-4A02-AD6D-89C84CF21F44}" dt="2021-11-30T04:36:43.943" v="7989" actId="478"/>
          <ac:spMkLst>
            <pc:docMk/>
            <pc:sldMk cId="2713099504" sldId="305"/>
            <ac:spMk id="15" creationId="{D681B1C7-54A6-48BB-8FF8-18BAF778B8FD}"/>
          </ac:spMkLst>
        </pc:spChg>
        <pc:spChg chg="add del mod">
          <ac:chgData name="Yu WANG" userId="d10e3910-663a-4978-a8d2-38f9f8c8adfe" providerId="ADAL" clId="{53C50AEA-20E4-4A02-AD6D-89C84CF21F44}" dt="2021-11-30T04:36:43.943" v="7989" actId="478"/>
          <ac:spMkLst>
            <pc:docMk/>
            <pc:sldMk cId="2713099504" sldId="305"/>
            <ac:spMk id="16" creationId="{99B7A1A5-FB6C-4024-899C-097FD16ECA31}"/>
          </ac:spMkLst>
        </pc:spChg>
        <pc:spChg chg="add del mod">
          <ac:chgData name="Yu WANG" userId="d10e3910-663a-4978-a8d2-38f9f8c8adfe" providerId="ADAL" clId="{53C50AEA-20E4-4A02-AD6D-89C84CF21F44}" dt="2021-11-30T04:36:43.943" v="7989" actId="478"/>
          <ac:spMkLst>
            <pc:docMk/>
            <pc:sldMk cId="2713099504" sldId="305"/>
            <ac:spMk id="17" creationId="{75D48DE7-A160-4638-A7AA-8836A46CE752}"/>
          </ac:spMkLst>
        </pc:spChg>
        <pc:spChg chg="add del mod">
          <ac:chgData name="Yu WANG" userId="d10e3910-663a-4978-a8d2-38f9f8c8adfe" providerId="ADAL" clId="{53C50AEA-20E4-4A02-AD6D-89C84CF21F44}" dt="2021-11-30T04:40:17.447" v="8155"/>
          <ac:spMkLst>
            <pc:docMk/>
            <pc:sldMk cId="2713099504" sldId="305"/>
            <ac:spMk id="19" creationId="{1528E8FA-09E7-42C8-AABC-5471E35809D5}"/>
          </ac:spMkLst>
        </pc:spChg>
        <pc:spChg chg="add del mod">
          <ac:chgData name="Yu WANG" userId="d10e3910-663a-4978-a8d2-38f9f8c8adfe" providerId="ADAL" clId="{53C50AEA-20E4-4A02-AD6D-89C84CF21F44}" dt="2021-11-30T04:40:56.525" v="8182"/>
          <ac:spMkLst>
            <pc:docMk/>
            <pc:sldMk cId="2713099504" sldId="305"/>
            <ac:spMk id="20" creationId="{767C99BA-BF04-4B06-B8C1-F7CD7559C735}"/>
          </ac:spMkLst>
        </pc:spChg>
        <pc:spChg chg="add del mod">
          <ac:chgData name="Yu WANG" userId="d10e3910-663a-4978-a8d2-38f9f8c8adfe" providerId="ADAL" clId="{53C50AEA-20E4-4A02-AD6D-89C84CF21F44}" dt="2021-11-30T04:40:56.525" v="8180"/>
          <ac:spMkLst>
            <pc:docMk/>
            <pc:sldMk cId="2713099504" sldId="305"/>
            <ac:spMk id="21" creationId="{EAD4E9CA-932C-45A7-A2D7-311DE4CCF2DD}"/>
          </ac:spMkLst>
        </pc:spChg>
        <pc:spChg chg="add del">
          <ac:chgData name="Yu WANG" userId="d10e3910-663a-4978-a8d2-38f9f8c8adfe" providerId="ADAL" clId="{53C50AEA-20E4-4A02-AD6D-89C84CF21F44}" dt="2021-11-30T04:38:58.195" v="8055" actId="22"/>
          <ac:spMkLst>
            <pc:docMk/>
            <pc:sldMk cId="2713099504" sldId="305"/>
            <ac:spMk id="23" creationId="{0B1FC9A1-C3D8-4423-924E-8CD920260C8A}"/>
          </ac:spMkLst>
        </pc:spChg>
        <pc:graphicFrameChg chg="add del mod">
          <ac:chgData name="Yu WANG" userId="d10e3910-663a-4978-a8d2-38f9f8c8adfe" providerId="ADAL" clId="{53C50AEA-20E4-4A02-AD6D-89C84CF21F44}" dt="2021-11-30T04:27:24.827" v="7798"/>
          <ac:graphicFrameMkLst>
            <pc:docMk/>
            <pc:sldMk cId="2713099504" sldId="305"/>
            <ac:graphicFrameMk id="6" creationId="{C3C14643-5A87-41A6-A581-9B3A6385093E}"/>
          </ac:graphicFrameMkLst>
        </pc:graphicFrameChg>
        <pc:graphicFrameChg chg="add mod modGraphic">
          <ac:chgData name="Yu WANG" userId="d10e3910-663a-4978-a8d2-38f9f8c8adfe" providerId="ADAL" clId="{53C50AEA-20E4-4A02-AD6D-89C84CF21F44}" dt="2021-11-30T04:49:18.229" v="8340" actId="404"/>
          <ac:graphicFrameMkLst>
            <pc:docMk/>
            <pc:sldMk cId="2713099504" sldId="305"/>
            <ac:graphicFrameMk id="24" creationId="{AD11BC39-4F5D-4640-83DF-AE86E34D8982}"/>
          </ac:graphicFrameMkLst>
        </pc:graphicFrameChg>
        <pc:picChg chg="add del mod">
          <ac:chgData name="Yu WANG" userId="d10e3910-663a-4978-a8d2-38f9f8c8adfe" providerId="ADAL" clId="{53C50AEA-20E4-4A02-AD6D-89C84CF21F44}" dt="2021-11-30T04:28:12.071" v="7810" actId="478"/>
          <ac:picMkLst>
            <pc:docMk/>
            <pc:sldMk cId="2713099504" sldId="305"/>
            <ac:picMk id="7" creationId="{1F50AF61-8E3A-400E-8C8B-42CE0E305EA0}"/>
          </ac:picMkLst>
        </pc:picChg>
        <pc:picChg chg="add del mod">
          <ac:chgData name="Yu WANG" userId="d10e3910-663a-4978-a8d2-38f9f8c8adfe" providerId="ADAL" clId="{53C50AEA-20E4-4A02-AD6D-89C84CF21F44}" dt="2021-11-30T04:28:47.647" v="7813" actId="478"/>
          <ac:picMkLst>
            <pc:docMk/>
            <pc:sldMk cId="2713099504" sldId="305"/>
            <ac:picMk id="9" creationId="{9C8E7253-1155-4342-8EBF-E032847276B5}"/>
          </ac:picMkLst>
        </pc:picChg>
        <pc:picChg chg="add del mod">
          <ac:chgData name="Yu WANG" userId="d10e3910-663a-4978-a8d2-38f9f8c8adfe" providerId="ADAL" clId="{53C50AEA-20E4-4A02-AD6D-89C84CF21F44}" dt="2021-11-30T04:38:55.091" v="8052" actId="478"/>
          <ac:picMkLst>
            <pc:docMk/>
            <pc:sldMk cId="2713099504" sldId="305"/>
            <ac:picMk id="11" creationId="{6AB32116-DCB9-4BBB-9912-0179354B40FB}"/>
          </ac:picMkLst>
        </pc:picChg>
        <pc:picChg chg="add del mod">
          <ac:chgData name="Yu WANG" userId="d10e3910-663a-4978-a8d2-38f9f8c8adfe" providerId="ADAL" clId="{53C50AEA-20E4-4A02-AD6D-89C84CF21F44}" dt="2021-11-30T04:36:43.943" v="7989" actId="478"/>
          <ac:picMkLst>
            <pc:docMk/>
            <pc:sldMk cId="2713099504" sldId="305"/>
            <ac:picMk id="18" creationId="{D20179B8-6488-4F71-B97C-9F2F80B05839}"/>
          </ac:picMkLst>
        </pc:picChg>
      </pc:sldChg>
    </pc:docChg>
  </pc:docChgLst>
  <pc:docChgLst>
    <pc:chgData name="Yu WANG" userId="d10e3910-663a-4978-a8d2-38f9f8c8adfe" providerId="ADAL" clId="{571CEC61-F38E-4D22-A22B-F8C4A0F843FF}"/>
    <pc:docChg chg="undo custSel addSld modSld sldOrd">
      <pc:chgData name="Yu WANG" userId="d10e3910-663a-4978-a8d2-38f9f8c8adfe" providerId="ADAL" clId="{571CEC61-F38E-4D22-A22B-F8C4A0F843FF}" dt="2021-05-11T04:57:59.851" v="827" actId="478"/>
      <pc:docMkLst>
        <pc:docMk/>
      </pc:docMkLst>
      <pc:sldChg chg="modSp mod">
        <pc:chgData name="Yu WANG" userId="d10e3910-663a-4978-a8d2-38f9f8c8adfe" providerId="ADAL" clId="{571CEC61-F38E-4D22-A22B-F8C4A0F843FF}" dt="2021-05-10T20:19:29.344" v="55" actId="20577"/>
        <pc:sldMkLst>
          <pc:docMk/>
          <pc:sldMk cId="2556532213" sldId="256"/>
        </pc:sldMkLst>
        <pc:spChg chg="mod">
          <ac:chgData name="Yu WANG" userId="d10e3910-663a-4978-a8d2-38f9f8c8adfe" providerId="ADAL" clId="{571CEC61-F38E-4D22-A22B-F8C4A0F843FF}" dt="2021-05-10T20:19:29.344" v="55" actId="20577"/>
          <ac:spMkLst>
            <pc:docMk/>
            <pc:sldMk cId="2556532213" sldId="256"/>
            <ac:spMk id="2" creationId="{468CACA1-D708-4D1A-8FA0-C040C8FBDEC6}"/>
          </ac:spMkLst>
        </pc:spChg>
        <pc:spChg chg="mod">
          <ac:chgData name="Yu WANG" userId="d10e3910-663a-4978-a8d2-38f9f8c8adfe" providerId="ADAL" clId="{571CEC61-F38E-4D22-A22B-F8C4A0F843FF}" dt="2021-05-10T20:19:22.982" v="54" actId="20577"/>
          <ac:spMkLst>
            <pc:docMk/>
            <pc:sldMk cId="2556532213" sldId="256"/>
            <ac:spMk id="3" creationId="{C0D0126D-DE1B-431E-A4E2-990D434F4C0E}"/>
          </ac:spMkLst>
        </pc:spChg>
      </pc:sldChg>
      <pc:sldChg chg="ord">
        <pc:chgData name="Yu WANG" userId="d10e3910-663a-4978-a8d2-38f9f8c8adfe" providerId="ADAL" clId="{571CEC61-F38E-4D22-A22B-F8C4A0F843FF}" dt="2021-05-10T20:18:47.236" v="3"/>
        <pc:sldMkLst>
          <pc:docMk/>
          <pc:sldMk cId="1366751091" sldId="257"/>
        </pc:sldMkLst>
      </pc:sldChg>
      <pc:sldChg chg="addSp delSp modSp mod">
        <pc:chgData name="Yu WANG" userId="d10e3910-663a-4978-a8d2-38f9f8c8adfe" providerId="ADAL" clId="{571CEC61-F38E-4D22-A22B-F8C4A0F843FF}" dt="2021-05-11T04:43:50.907" v="810" actId="20577"/>
        <pc:sldMkLst>
          <pc:docMk/>
          <pc:sldMk cId="193964157" sldId="276"/>
        </pc:sldMkLst>
        <pc:spChg chg="mod">
          <ac:chgData name="Yu WANG" userId="d10e3910-663a-4978-a8d2-38f9f8c8adfe" providerId="ADAL" clId="{571CEC61-F38E-4D22-A22B-F8C4A0F843FF}" dt="2021-05-10T20:19:06.966" v="42" actId="20577"/>
          <ac:spMkLst>
            <pc:docMk/>
            <pc:sldMk cId="193964157" sldId="276"/>
            <ac:spMk id="2" creationId="{ABC219BF-4386-4F6E-B4FD-36B5D0B4B91C}"/>
          </ac:spMkLst>
        </pc:spChg>
        <pc:spChg chg="del mod">
          <ac:chgData name="Yu WANG" userId="d10e3910-663a-4978-a8d2-38f9f8c8adfe" providerId="ADAL" clId="{571CEC61-F38E-4D22-A22B-F8C4A0F843FF}" dt="2021-05-10T20:34:31.134" v="190" actId="21"/>
          <ac:spMkLst>
            <pc:docMk/>
            <pc:sldMk cId="193964157" sldId="276"/>
            <ac:spMk id="3" creationId="{68F4C02E-40BB-404D-84EE-33A200085F19}"/>
          </ac:spMkLst>
        </pc:spChg>
        <pc:spChg chg="add del mod">
          <ac:chgData name="Yu WANG" userId="d10e3910-663a-4978-a8d2-38f9f8c8adfe" providerId="ADAL" clId="{571CEC61-F38E-4D22-A22B-F8C4A0F843FF}" dt="2021-05-10T20:34:22.563" v="188" actId="478"/>
          <ac:spMkLst>
            <pc:docMk/>
            <pc:sldMk cId="193964157" sldId="276"/>
            <ac:spMk id="4" creationId="{20F38488-9E7B-4C35-A0C8-152645F325B4}"/>
          </ac:spMkLst>
        </pc:spChg>
        <pc:spChg chg="add del mod">
          <ac:chgData name="Yu WANG" userId="d10e3910-663a-4978-a8d2-38f9f8c8adfe" providerId="ADAL" clId="{571CEC61-F38E-4D22-A22B-F8C4A0F843FF}" dt="2021-05-10T20:36:22.754" v="200" actId="478"/>
          <ac:spMkLst>
            <pc:docMk/>
            <pc:sldMk cId="193964157" sldId="276"/>
            <ac:spMk id="6" creationId="{48067B5E-36C7-4CCF-AA47-A31FCB2CA6F0}"/>
          </ac:spMkLst>
        </pc:spChg>
        <pc:spChg chg="add del mod">
          <ac:chgData name="Yu WANG" userId="d10e3910-663a-4978-a8d2-38f9f8c8adfe" providerId="ADAL" clId="{571CEC61-F38E-4D22-A22B-F8C4A0F843FF}" dt="2021-05-10T20:43:23.753" v="238"/>
          <ac:spMkLst>
            <pc:docMk/>
            <pc:sldMk cId="193964157" sldId="276"/>
            <ac:spMk id="8" creationId="{F4D180C6-98DE-4DBB-8B85-85998DD0D8C6}"/>
          </ac:spMkLst>
        </pc:spChg>
        <pc:spChg chg="add mod">
          <ac:chgData name="Yu WANG" userId="d10e3910-663a-4978-a8d2-38f9f8c8adfe" providerId="ADAL" clId="{571CEC61-F38E-4D22-A22B-F8C4A0F843FF}" dt="2021-05-11T04:43:27.439" v="785" actId="20577"/>
          <ac:spMkLst>
            <pc:docMk/>
            <pc:sldMk cId="193964157" sldId="276"/>
            <ac:spMk id="10" creationId="{6D972BB0-08B1-40AD-8864-7523D4171162}"/>
          </ac:spMkLst>
        </pc:spChg>
        <pc:graphicFrameChg chg="add mod modGraphic">
          <ac:chgData name="Yu WANG" userId="d10e3910-663a-4978-a8d2-38f9f8c8adfe" providerId="ADAL" clId="{571CEC61-F38E-4D22-A22B-F8C4A0F843FF}" dt="2021-05-11T04:43:50.907" v="810" actId="20577"/>
          <ac:graphicFrameMkLst>
            <pc:docMk/>
            <pc:sldMk cId="193964157" sldId="276"/>
            <ac:graphicFrameMk id="9" creationId="{143BEC30-BADF-4AF4-AFCE-5294511BEF24}"/>
          </ac:graphicFrameMkLst>
        </pc:graphicFrameChg>
      </pc:sldChg>
      <pc:sldChg chg="addSp delSp modSp new mod">
        <pc:chgData name="Yu WANG" userId="d10e3910-663a-4978-a8d2-38f9f8c8adfe" providerId="ADAL" clId="{571CEC61-F38E-4D22-A22B-F8C4A0F843FF}" dt="2021-05-11T04:57:59.851" v="827" actId="478"/>
        <pc:sldMkLst>
          <pc:docMk/>
          <pc:sldMk cId="3496225581" sldId="277"/>
        </pc:sldMkLst>
        <pc:spChg chg="mod">
          <ac:chgData name="Yu WANG" userId="d10e3910-663a-4978-a8d2-38f9f8c8adfe" providerId="ADAL" clId="{571CEC61-F38E-4D22-A22B-F8C4A0F843FF}" dt="2021-05-11T04:44:53.340" v="826" actId="20577"/>
          <ac:spMkLst>
            <pc:docMk/>
            <pc:sldMk cId="3496225581" sldId="277"/>
            <ac:spMk id="2" creationId="{4B0CA1EE-51F5-4EB5-95DA-DAB68344957D}"/>
          </ac:spMkLst>
        </pc:spChg>
        <pc:spChg chg="add del mod">
          <ac:chgData name="Yu WANG" userId="d10e3910-663a-4978-a8d2-38f9f8c8adfe" providerId="ADAL" clId="{571CEC61-F38E-4D22-A22B-F8C4A0F843FF}" dt="2021-05-11T04:57:59.851" v="827" actId="478"/>
          <ac:spMkLst>
            <pc:docMk/>
            <pc:sldMk cId="3496225581" sldId="277"/>
            <ac:spMk id="4" creationId="{C445FFA8-6A76-498A-8DE0-EE6942DF8295}"/>
          </ac:spMkLst>
        </pc:spChg>
        <pc:picChg chg="add del">
          <ac:chgData name="Yu WANG" userId="d10e3910-663a-4978-a8d2-38f9f8c8adfe" providerId="ADAL" clId="{571CEC61-F38E-4D22-A22B-F8C4A0F843FF}" dt="2021-05-10T20:34:37.333" v="193" actId="478"/>
          <ac:picMkLst>
            <pc:docMk/>
            <pc:sldMk cId="3496225581" sldId="277"/>
            <ac:picMk id="3" creationId="{A7C50286-2207-4C5D-A827-3BAD0F0CB802}"/>
          </ac:picMkLst>
        </pc:picChg>
      </pc:sldChg>
      <pc:sldChg chg="addSp delSp modSp new mod modAnim">
        <pc:chgData name="Yu WANG" userId="d10e3910-663a-4978-a8d2-38f9f8c8adfe" providerId="ADAL" clId="{571CEC61-F38E-4D22-A22B-F8C4A0F843FF}" dt="2021-05-11T04:42:54.001" v="720" actId="20577"/>
        <pc:sldMkLst>
          <pc:docMk/>
          <pc:sldMk cId="1453973147" sldId="278"/>
        </pc:sldMkLst>
        <pc:spChg chg="mod">
          <ac:chgData name="Yu WANG" userId="d10e3910-663a-4978-a8d2-38f9f8c8adfe" providerId="ADAL" clId="{571CEC61-F38E-4D22-A22B-F8C4A0F843FF}" dt="2021-05-11T04:30:14.913" v="465"/>
          <ac:spMkLst>
            <pc:docMk/>
            <pc:sldMk cId="1453973147" sldId="278"/>
            <ac:spMk id="2" creationId="{B7DA0491-D54F-4267-A673-BE853F00CA4F}"/>
          </ac:spMkLst>
        </pc:spChg>
        <pc:spChg chg="add mod">
          <ac:chgData name="Yu WANG" userId="d10e3910-663a-4978-a8d2-38f9f8c8adfe" providerId="ADAL" clId="{571CEC61-F38E-4D22-A22B-F8C4A0F843FF}" dt="2021-05-11T04:42:54.001" v="720" actId="20577"/>
          <ac:spMkLst>
            <pc:docMk/>
            <pc:sldMk cId="1453973147" sldId="278"/>
            <ac:spMk id="10" creationId="{3C5E63BB-856B-46ED-8678-33242B9FA7DC}"/>
          </ac:spMkLst>
        </pc:spChg>
        <pc:graphicFrameChg chg="add del mod modGraphic">
          <ac:chgData name="Yu WANG" userId="d10e3910-663a-4978-a8d2-38f9f8c8adfe" providerId="ADAL" clId="{571CEC61-F38E-4D22-A22B-F8C4A0F843FF}" dt="2021-05-11T04:37:29.087" v="541" actId="478"/>
          <ac:graphicFrameMkLst>
            <pc:docMk/>
            <pc:sldMk cId="1453973147" sldId="278"/>
            <ac:graphicFrameMk id="3" creationId="{6C7C16CA-4882-4929-BC30-509FC205D7A6}"/>
          </ac:graphicFrameMkLst>
        </pc:graphicFrameChg>
        <pc:picChg chg="add mod">
          <ac:chgData name="Yu WANG" userId="d10e3910-663a-4978-a8d2-38f9f8c8adfe" providerId="ADAL" clId="{571CEC61-F38E-4D22-A22B-F8C4A0F843FF}" dt="2021-05-11T04:41:08.982" v="574" actId="1076"/>
          <ac:picMkLst>
            <pc:docMk/>
            <pc:sldMk cId="1453973147" sldId="278"/>
            <ac:picMk id="5" creationId="{49E178C2-CBE4-4EAA-8112-58E9E816ED81}"/>
          </ac:picMkLst>
        </pc:picChg>
        <pc:picChg chg="add del mod">
          <ac:chgData name="Yu WANG" userId="d10e3910-663a-4978-a8d2-38f9f8c8adfe" providerId="ADAL" clId="{571CEC61-F38E-4D22-A22B-F8C4A0F843FF}" dt="2021-05-11T04:40:21.308" v="566" actId="478"/>
          <ac:picMkLst>
            <pc:docMk/>
            <pc:sldMk cId="1453973147" sldId="278"/>
            <ac:picMk id="7" creationId="{DA29B3FA-7960-4652-84C7-A5BBE063320E}"/>
          </ac:picMkLst>
        </pc:picChg>
        <pc:picChg chg="add mod">
          <ac:chgData name="Yu WANG" userId="d10e3910-663a-4978-a8d2-38f9f8c8adfe" providerId="ADAL" clId="{571CEC61-F38E-4D22-A22B-F8C4A0F843FF}" dt="2021-05-11T04:41:10.759" v="575" actId="1076"/>
          <ac:picMkLst>
            <pc:docMk/>
            <pc:sldMk cId="1453973147" sldId="278"/>
            <ac:picMk id="9" creationId="{3284E37C-9CB5-4685-ADA0-F046D557A5FE}"/>
          </ac:picMkLst>
        </pc:picChg>
      </pc:sldChg>
    </pc:docChg>
  </pc:docChgLst>
  <pc:docChgLst>
    <pc:chgData name="WANG Yu" userId="d10e3910-663a-4978-a8d2-38f9f8c8adfe" providerId="ADAL" clId="{3B1FC4B7-F932-294C-9C12-3D277223E9D3}"/>
    <pc:docChg chg="custSel addSld delSld modSld delSection modSection">
      <pc:chgData name="WANG Yu" userId="d10e3910-663a-4978-a8d2-38f9f8c8adfe" providerId="ADAL" clId="{3B1FC4B7-F932-294C-9C12-3D277223E9D3}" dt="2022-06-01T22:38:35.704" v="4014" actId="404"/>
      <pc:docMkLst>
        <pc:docMk/>
      </pc:docMkLst>
      <pc:sldChg chg="modSp mod">
        <pc:chgData name="WANG Yu" userId="d10e3910-663a-4978-a8d2-38f9f8c8adfe" providerId="ADAL" clId="{3B1FC4B7-F932-294C-9C12-3D277223E9D3}" dt="2022-06-01T21:40:42.353" v="124" actId="20577"/>
        <pc:sldMkLst>
          <pc:docMk/>
          <pc:sldMk cId="2556532213" sldId="256"/>
        </pc:sldMkLst>
        <pc:spChg chg="mod">
          <ac:chgData name="WANG Yu" userId="d10e3910-663a-4978-a8d2-38f9f8c8adfe" providerId="ADAL" clId="{3B1FC4B7-F932-294C-9C12-3D277223E9D3}" dt="2022-06-01T21:40:22.427" v="111" actId="2711"/>
          <ac:spMkLst>
            <pc:docMk/>
            <pc:sldMk cId="2556532213" sldId="256"/>
            <ac:spMk id="2" creationId="{468CACA1-D708-4D1A-8FA0-C040C8FBDEC6}"/>
          </ac:spMkLst>
        </pc:spChg>
        <pc:spChg chg="mod">
          <ac:chgData name="WANG Yu" userId="d10e3910-663a-4978-a8d2-38f9f8c8adfe" providerId="ADAL" clId="{3B1FC4B7-F932-294C-9C12-3D277223E9D3}" dt="2022-06-01T21:40:42.353" v="124" actId="20577"/>
          <ac:spMkLst>
            <pc:docMk/>
            <pc:sldMk cId="2556532213" sldId="256"/>
            <ac:spMk id="3" creationId="{C0D0126D-DE1B-431E-A4E2-990D434F4C0E}"/>
          </ac:spMkLst>
        </pc:spChg>
      </pc:sldChg>
      <pc:sldChg chg="addSp delSp modSp mod">
        <pc:chgData name="WANG Yu" userId="d10e3910-663a-4978-a8d2-38f9f8c8adfe" providerId="ADAL" clId="{3B1FC4B7-F932-294C-9C12-3D277223E9D3}" dt="2022-06-01T21:59:58.911" v="480" actId="1076"/>
        <pc:sldMkLst>
          <pc:docMk/>
          <pc:sldMk cId="1301391046" sldId="259"/>
        </pc:sldMkLst>
        <pc:spChg chg="mod">
          <ac:chgData name="WANG Yu" userId="d10e3910-663a-4978-a8d2-38f9f8c8adfe" providerId="ADAL" clId="{3B1FC4B7-F932-294C-9C12-3D277223E9D3}" dt="2022-06-01T21:35:55.268" v="17" actId="2711"/>
          <ac:spMkLst>
            <pc:docMk/>
            <pc:sldMk cId="1301391046" sldId="259"/>
            <ac:spMk id="2" creationId="{B928CFF4-D02B-4BEE-9B90-314A1EA6F532}"/>
          </ac:spMkLst>
        </pc:spChg>
        <pc:spChg chg="del">
          <ac:chgData name="WANG Yu" userId="d10e3910-663a-4978-a8d2-38f9f8c8adfe" providerId="ADAL" clId="{3B1FC4B7-F932-294C-9C12-3D277223E9D3}" dt="2022-06-01T21:35:43.391" v="3" actId="478"/>
          <ac:spMkLst>
            <pc:docMk/>
            <pc:sldMk cId="1301391046" sldId="259"/>
            <ac:spMk id="5" creationId="{46B31515-FCD2-49E2-ACC9-14AC18F9D701}"/>
          </ac:spMkLst>
        </pc:spChg>
        <pc:spChg chg="del">
          <ac:chgData name="WANG Yu" userId="d10e3910-663a-4978-a8d2-38f9f8c8adfe" providerId="ADAL" clId="{3B1FC4B7-F932-294C-9C12-3D277223E9D3}" dt="2022-06-01T21:35:43.391" v="3" actId="478"/>
          <ac:spMkLst>
            <pc:docMk/>
            <pc:sldMk cId="1301391046" sldId="259"/>
            <ac:spMk id="6" creationId="{A312106E-313A-4BE8-95BC-DBF0028EF320}"/>
          </ac:spMkLst>
        </pc:spChg>
        <pc:spChg chg="del">
          <ac:chgData name="WANG Yu" userId="d10e3910-663a-4978-a8d2-38f9f8c8adfe" providerId="ADAL" clId="{3B1FC4B7-F932-294C-9C12-3D277223E9D3}" dt="2022-06-01T21:35:43.391" v="3" actId="478"/>
          <ac:spMkLst>
            <pc:docMk/>
            <pc:sldMk cId="1301391046" sldId="259"/>
            <ac:spMk id="7" creationId="{5561D91E-F752-4ECF-A4F9-2F4360F6F44F}"/>
          </ac:spMkLst>
        </pc:spChg>
        <pc:spChg chg="del">
          <ac:chgData name="WANG Yu" userId="d10e3910-663a-4978-a8d2-38f9f8c8adfe" providerId="ADAL" clId="{3B1FC4B7-F932-294C-9C12-3D277223E9D3}" dt="2022-06-01T21:35:43.391" v="3" actId="478"/>
          <ac:spMkLst>
            <pc:docMk/>
            <pc:sldMk cId="1301391046" sldId="259"/>
            <ac:spMk id="9" creationId="{65DA23FC-2BD5-43DA-BF2A-C5EFB3C16923}"/>
          </ac:spMkLst>
        </pc:spChg>
        <pc:spChg chg="del">
          <ac:chgData name="WANG Yu" userId="d10e3910-663a-4978-a8d2-38f9f8c8adfe" providerId="ADAL" clId="{3B1FC4B7-F932-294C-9C12-3D277223E9D3}" dt="2022-06-01T21:35:43.391" v="3" actId="478"/>
          <ac:spMkLst>
            <pc:docMk/>
            <pc:sldMk cId="1301391046" sldId="259"/>
            <ac:spMk id="10" creationId="{3B464AD4-A556-44C2-92A9-7EF56BD4ABA3}"/>
          </ac:spMkLst>
        </pc:spChg>
        <pc:spChg chg="add del">
          <ac:chgData name="WANG Yu" userId="d10e3910-663a-4978-a8d2-38f9f8c8adfe" providerId="ADAL" clId="{3B1FC4B7-F932-294C-9C12-3D277223E9D3}" dt="2022-06-01T21:38:44.889" v="49" actId="478"/>
          <ac:spMkLst>
            <pc:docMk/>
            <pc:sldMk cId="1301391046" sldId="259"/>
            <ac:spMk id="12" creationId="{0895B50F-6FCF-EA0E-545C-23C38280445A}"/>
          </ac:spMkLst>
        </pc:spChg>
        <pc:spChg chg="add mod">
          <ac:chgData name="WANG Yu" userId="d10e3910-663a-4978-a8d2-38f9f8c8adfe" providerId="ADAL" clId="{3B1FC4B7-F932-294C-9C12-3D277223E9D3}" dt="2022-06-01T21:59:45.027" v="474" actId="1076"/>
          <ac:spMkLst>
            <pc:docMk/>
            <pc:sldMk cId="1301391046" sldId="259"/>
            <ac:spMk id="14" creationId="{3309026B-2784-F164-7928-C604A0056760}"/>
          </ac:spMkLst>
        </pc:spChg>
        <pc:spChg chg="add del">
          <ac:chgData name="WANG Yu" userId="d10e3910-663a-4978-a8d2-38f9f8c8adfe" providerId="ADAL" clId="{3B1FC4B7-F932-294C-9C12-3D277223E9D3}" dt="2022-06-01T21:42:06.496" v="126" actId="478"/>
          <ac:spMkLst>
            <pc:docMk/>
            <pc:sldMk cId="1301391046" sldId="259"/>
            <ac:spMk id="16" creationId="{5A5D9968-F8D7-162F-3390-BFEE4B660769}"/>
          </ac:spMkLst>
        </pc:spChg>
        <pc:spChg chg="add mod">
          <ac:chgData name="WANG Yu" userId="d10e3910-663a-4978-a8d2-38f9f8c8adfe" providerId="ADAL" clId="{3B1FC4B7-F932-294C-9C12-3D277223E9D3}" dt="2022-06-01T21:55:09.823" v="169" actId="14100"/>
          <ac:spMkLst>
            <pc:docMk/>
            <pc:sldMk cId="1301391046" sldId="259"/>
            <ac:spMk id="19" creationId="{EE7FAE86-00D9-C64B-590C-8187F1F532A7}"/>
          </ac:spMkLst>
        </pc:spChg>
        <pc:spChg chg="add mod">
          <ac:chgData name="WANG Yu" userId="d10e3910-663a-4978-a8d2-38f9f8c8adfe" providerId="ADAL" clId="{3B1FC4B7-F932-294C-9C12-3D277223E9D3}" dt="2022-06-01T21:55:23.981" v="191" actId="1076"/>
          <ac:spMkLst>
            <pc:docMk/>
            <pc:sldMk cId="1301391046" sldId="259"/>
            <ac:spMk id="20" creationId="{B048F6F4-2755-EBEB-54B0-6EC165D5675A}"/>
          </ac:spMkLst>
        </pc:spChg>
        <pc:spChg chg="add mod">
          <ac:chgData name="WANG Yu" userId="d10e3910-663a-4978-a8d2-38f9f8c8adfe" providerId="ADAL" clId="{3B1FC4B7-F932-294C-9C12-3D277223E9D3}" dt="2022-06-01T21:55:40.573" v="198" actId="1076"/>
          <ac:spMkLst>
            <pc:docMk/>
            <pc:sldMk cId="1301391046" sldId="259"/>
            <ac:spMk id="21" creationId="{B4D10996-3C5D-989C-C073-4EE88703AB5B}"/>
          </ac:spMkLst>
        </pc:spChg>
        <pc:spChg chg="add mod">
          <ac:chgData name="WANG Yu" userId="d10e3910-663a-4978-a8d2-38f9f8c8adfe" providerId="ADAL" clId="{3B1FC4B7-F932-294C-9C12-3D277223E9D3}" dt="2022-06-01T21:55:49.658" v="208" actId="207"/>
          <ac:spMkLst>
            <pc:docMk/>
            <pc:sldMk cId="1301391046" sldId="259"/>
            <ac:spMk id="22" creationId="{AF3A20ED-A00D-2297-D964-67190EDDBF0E}"/>
          </ac:spMkLst>
        </pc:spChg>
        <pc:spChg chg="add mod">
          <ac:chgData name="WANG Yu" userId="d10e3910-663a-4978-a8d2-38f9f8c8adfe" providerId="ADAL" clId="{3B1FC4B7-F932-294C-9C12-3D277223E9D3}" dt="2022-06-01T21:59:56.710" v="479" actId="20577"/>
          <ac:spMkLst>
            <pc:docMk/>
            <pc:sldMk cId="1301391046" sldId="259"/>
            <ac:spMk id="23" creationId="{1859FD15-71EA-701B-E47D-0FB2CD58A1DD}"/>
          </ac:spMkLst>
        </pc:spChg>
        <pc:spChg chg="add mod">
          <ac:chgData name="WANG Yu" userId="d10e3910-663a-4978-a8d2-38f9f8c8adfe" providerId="ADAL" clId="{3B1FC4B7-F932-294C-9C12-3D277223E9D3}" dt="2022-06-01T21:59:53.790" v="477" actId="1076"/>
          <ac:spMkLst>
            <pc:docMk/>
            <pc:sldMk cId="1301391046" sldId="259"/>
            <ac:spMk id="31" creationId="{A06C7E08-ACA3-02C9-115F-0E6091A71E97}"/>
          </ac:spMkLst>
        </pc:spChg>
        <pc:picChg chg="del">
          <ac:chgData name="WANG Yu" userId="d10e3910-663a-4978-a8d2-38f9f8c8adfe" providerId="ADAL" clId="{3B1FC4B7-F932-294C-9C12-3D277223E9D3}" dt="2022-06-01T21:35:43.391" v="3" actId="478"/>
          <ac:picMkLst>
            <pc:docMk/>
            <pc:sldMk cId="1301391046" sldId="259"/>
            <ac:picMk id="4" creationId="{0E117794-CFB6-4C99-B406-FBBF29DDE0B1}"/>
          </ac:picMkLst>
        </pc:picChg>
        <pc:picChg chg="del">
          <ac:chgData name="WANG Yu" userId="d10e3910-663a-4978-a8d2-38f9f8c8adfe" providerId="ADAL" clId="{3B1FC4B7-F932-294C-9C12-3D277223E9D3}" dt="2022-06-01T21:35:43.391" v="3" actId="478"/>
          <ac:picMkLst>
            <pc:docMk/>
            <pc:sldMk cId="1301391046" sldId="259"/>
            <ac:picMk id="8" creationId="{C725F59C-B5A2-4057-9231-6EBF437C44F5}"/>
          </ac:picMkLst>
        </pc:picChg>
        <pc:picChg chg="add del mod">
          <ac:chgData name="WANG Yu" userId="d10e3910-663a-4978-a8d2-38f9f8c8adfe" providerId="ADAL" clId="{3B1FC4B7-F932-294C-9C12-3D277223E9D3}" dt="2022-06-01T21:53:49.878" v="127" actId="478"/>
          <ac:picMkLst>
            <pc:docMk/>
            <pc:sldMk cId="1301391046" sldId="259"/>
            <ac:picMk id="15" creationId="{B8284E24-8D0B-F0EC-236B-2DF6D0837FD5}"/>
          </ac:picMkLst>
        </pc:picChg>
        <pc:picChg chg="add mod modCrop">
          <ac:chgData name="WANG Yu" userId="d10e3910-663a-4978-a8d2-38f9f8c8adfe" providerId="ADAL" clId="{3B1FC4B7-F932-294C-9C12-3D277223E9D3}" dt="2022-06-01T21:54:46.687" v="138" actId="1076"/>
          <ac:picMkLst>
            <pc:docMk/>
            <pc:sldMk cId="1301391046" sldId="259"/>
            <ac:picMk id="18" creationId="{7BF59C73-2587-0592-5648-4AF8BFFAD556}"/>
          </ac:picMkLst>
        </pc:picChg>
        <pc:picChg chg="add del mod">
          <ac:chgData name="WANG Yu" userId="d10e3910-663a-4978-a8d2-38f9f8c8adfe" providerId="ADAL" clId="{3B1FC4B7-F932-294C-9C12-3D277223E9D3}" dt="2022-06-01T21:58:13.859" v="367" actId="478"/>
          <ac:picMkLst>
            <pc:docMk/>
            <pc:sldMk cId="1301391046" sldId="259"/>
            <ac:picMk id="25" creationId="{FFF2AD4B-4847-3B74-BBA2-AE07574ACF96}"/>
          </ac:picMkLst>
        </pc:picChg>
        <pc:picChg chg="add del mod">
          <ac:chgData name="WANG Yu" userId="d10e3910-663a-4978-a8d2-38f9f8c8adfe" providerId="ADAL" clId="{3B1FC4B7-F932-294C-9C12-3D277223E9D3}" dt="2022-06-01T21:58:18.417" v="368" actId="21"/>
          <ac:picMkLst>
            <pc:docMk/>
            <pc:sldMk cId="1301391046" sldId="259"/>
            <ac:picMk id="27" creationId="{3EC9B50F-F987-77EC-07AE-5B869A63072D}"/>
          </ac:picMkLst>
        </pc:picChg>
        <pc:picChg chg="add mod">
          <ac:chgData name="WANG Yu" userId="d10e3910-663a-4978-a8d2-38f9f8c8adfe" providerId="ADAL" clId="{3B1FC4B7-F932-294C-9C12-3D277223E9D3}" dt="2022-06-01T21:59:58.911" v="480" actId="1076"/>
          <ac:picMkLst>
            <pc:docMk/>
            <pc:sldMk cId="1301391046" sldId="259"/>
            <ac:picMk id="29" creationId="{D9065A90-541B-3FE6-F69D-86A4D990F750}"/>
          </ac:picMkLst>
        </pc:picChg>
      </pc:sldChg>
      <pc:sldChg chg="addSp delSp modSp new mod">
        <pc:chgData name="WANG Yu" userId="d10e3910-663a-4978-a8d2-38f9f8c8adfe" providerId="ADAL" clId="{3B1FC4B7-F932-294C-9C12-3D277223E9D3}" dt="2022-06-01T22:29:54.768" v="3084" actId="20577"/>
        <pc:sldMkLst>
          <pc:docMk/>
          <pc:sldMk cId="2178394944" sldId="260"/>
        </pc:sldMkLst>
        <pc:spChg chg="mod">
          <ac:chgData name="WANG Yu" userId="d10e3910-663a-4978-a8d2-38f9f8c8adfe" providerId="ADAL" clId="{3B1FC4B7-F932-294C-9C12-3D277223E9D3}" dt="2022-06-01T22:05:50.376" v="1024" actId="2711"/>
          <ac:spMkLst>
            <pc:docMk/>
            <pc:sldMk cId="2178394944" sldId="260"/>
            <ac:spMk id="2" creationId="{97CE22F1-FD45-99B7-083C-9DA9201FF553}"/>
          </ac:spMkLst>
        </pc:spChg>
        <pc:spChg chg="add mod">
          <ac:chgData name="WANG Yu" userId="d10e3910-663a-4978-a8d2-38f9f8c8adfe" providerId="ADAL" clId="{3B1FC4B7-F932-294C-9C12-3D277223E9D3}" dt="2022-06-01T22:00:40.309" v="483" actId="207"/>
          <ac:spMkLst>
            <pc:docMk/>
            <pc:sldMk cId="2178394944" sldId="260"/>
            <ac:spMk id="5" creationId="{3B338941-32F9-E6A7-0366-D93C0CA056E5}"/>
          </ac:spMkLst>
        </pc:spChg>
        <pc:spChg chg="add mod">
          <ac:chgData name="WANG Yu" userId="d10e3910-663a-4978-a8d2-38f9f8c8adfe" providerId="ADAL" clId="{3B1FC4B7-F932-294C-9C12-3D277223E9D3}" dt="2022-06-01T22:01:01.683" v="496" actId="14100"/>
          <ac:spMkLst>
            <pc:docMk/>
            <pc:sldMk cId="2178394944" sldId="260"/>
            <ac:spMk id="6" creationId="{500AC180-2C94-83DD-CC18-E5FBE9F0C0F4}"/>
          </ac:spMkLst>
        </pc:spChg>
        <pc:spChg chg="add mod">
          <ac:chgData name="WANG Yu" userId="d10e3910-663a-4978-a8d2-38f9f8c8adfe" providerId="ADAL" clId="{3B1FC4B7-F932-294C-9C12-3D277223E9D3}" dt="2022-06-01T22:00:55.682" v="495" actId="1076"/>
          <ac:spMkLst>
            <pc:docMk/>
            <pc:sldMk cId="2178394944" sldId="260"/>
            <ac:spMk id="7" creationId="{6A40CA26-14AA-D756-4956-95DFAEF438D5}"/>
          </ac:spMkLst>
        </pc:spChg>
        <pc:spChg chg="add mod">
          <ac:chgData name="WANG Yu" userId="d10e3910-663a-4978-a8d2-38f9f8c8adfe" providerId="ADAL" clId="{3B1FC4B7-F932-294C-9C12-3D277223E9D3}" dt="2022-06-01T22:01:10.081" v="499" actId="14100"/>
          <ac:spMkLst>
            <pc:docMk/>
            <pc:sldMk cId="2178394944" sldId="260"/>
            <ac:spMk id="8" creationId="{00D165CA-210F-6D8C-35D1-CE574E643D3E}"/>
          </ac:spMkLst>
        </pc:spChg>
        <pc:spChg chg="add mod">
          <ac:chgData name="WANG Yu" userId="d10e3910-663a-4978-a8d2-38f9f8c8adfe" providerId="ADAL" clId="{3B1FC4B7-F932-294C-9C12-3D277223E9D3}" dt="2022-06-01T22:01:12.746" v="507" actId="20577"/>
          <ac:spMkLst>
            <pc:docMk/>
            <pc:sldMk cId="2178394944" sldId="260"/>
            <ac:spMk id="9" creationId="{CC5F4153-775C-D97D-D989-A13FD04A0632}"/>
          </ac:spMkLst>
        </pc:spChg>
        <pc:spChg chg="add mod">
          <ac:chgData name="WANG Yu" userId="d10e3910-663a-4978-a8d2-38f9f8c8adfe" providerId="ADAL" clId="{3B1FC4B7-F932-294C-9C12-3D277223E9D3}" dt="2022-06-01T22:01:27.246" v="512" actId="14100"/>
          <ac:spMkLst>
            <pc:docMk/>
            <pc:sldMk cId="2178394944" sldId="260"/>
            <ac:spMk id="10" creationId="{C4272ABA-F7F3-CAD6-3E55-B08B1C17063B}"/>
          </ac:spMkLst>
        </pc:spChg>
        <pc:spChg chg="add mod">
          <ac:chgData name="WANG Yu" userId="d10e3910-663a-4978-a8d2-38f9f8c8adfe" providerId="ADAL" clId="{3B1FC4B7-F932-294C-9C12-3D277223E9D3}" dt="2022-06-01T22:01:32.533" v="525" actId="1076"/>
          <ac:spMkLst>
            <pc:docMk/>
            <pc:sldMk cId="2178394944" sldId="260"/>
            <ac:spMk id="11" creationId="{6E5F5613-4D7C-D07A-C473-FD4FFC6ADDE8}"/>
          </ac:spMkLst>
        </pc:spChg>
        <pc:spChg chg="add mod">
          <ac:chgData name="WANG Yu" userId="d10e3910-663a-4978-a8d2-38f9f8c8adfe" providerId="ADAL" clId="{3B1FC4B7-F932-294C-9C12-3D277223E9D3}" dt="2022-06-01T22:01:39.720" v="536" actId="1076"/>
          <ac:spMkLst>
            <pc:docMk/>
            <pc:sldMk cId="2178394944" sldId="260"/>
            <ac:spMk id="12" creationId="{591B3FBE-3E16-DD2B-F7DD-5441E5588DCE}"/>
          </ac:spMkLst>
        </pc:spChg>
        <pc:spChg chg="add mod">
          <ac:chgData name="WANG Yu" userId="d10e3910-663a-4978-a8d2-38f9f8c8adfe" providerId="ADAL" clId="{3B1FC4B7-F932-294C-9C12-3D277223E9D3}" dt="2022-06-01T22:01:45.271" v="542" actId="1076"/>
          <ac:spMkLst>
            <pc:docMk/>
            <pc:sldMk cId="2178394944" sldId="260"/>
            <ac:spMk id="13" creationId="{6F116C56-2816-C768-25FA-2277B05313D5}"/>
          </ac:spMkLst>
        </pc:spChg>
        <pc:spChg chg="add del mod">
          <ac:chgData name="WANG Yu" userId="d10e3910-663a-4978-a8d2-38f9f8c8adfe" providerId="ADAL" clId="{3B1FC4B7-F932-294C-9C12-3D277223E9D3}" dt="2022-06-01T22:02:25.412" v="595" actId="478"/>
          <ac:spMkLst>
            <pc:docMk/>
            <pc:sldMk cId="2178394944" sldId="260"/>
            <ac:spMk id="14" creationId="{5D003D69-95EF-F3A8-F580-AC58ABD0F706}"/>
          </ac:spMkLst>
        </pc:spChg>
        <pc:spChg chg="add mod">
          <ac:chgData name="WANG Yu" userId="d10e3910-663a-4978-a8d2-38f9f8c8adfe" providerId="ADAL" clId="{3B1FC4B7-F932-294C-9C12-3D277223E9D3}" dt="2022-06-01T22:02:29.429" v="596" actId="1076"/>
          <ac:spMkLst>
            <pc:docMk/>
            <pc:sldMk cId="2178394944" sldId="260"/>
            <ac:spMk id="17" creationId="{1371B12E-C5C9-C585-B97E-B6A36CF6AD6A}"/>
          </ac:spMkLst>
        </pc:spChg>
        <pc:spChg chg="add mod">
          <ac:chgData name="WANG Yu" userId="d10e3910-663a-4978-a8d2-38f9f8c8adfe" providerId="ADAL" clId="{3B1FC4B7-F932-294C-9C12-3D277223E9D3}" dt="2022-06-01T22:02:41.759" v="604" actId="1076"/>
          <ac:spMkLst>
            <pc:docMk/>
            <pc:sldMk cId="2178394944" sldId="260"/>
            <ac:spMk id="18" creationId="{CBC0E890-9BFD-2219-91E8-A913309211D5}"/>
          </ac:spMkLst>
        </pc:spChg>
        <pc:spChg chg="add mod">
          <ac:chgData name="WANG Yu" userId="d10e3910-663a-4978-a8d2-38f9f8c8adfe" providerId="ADAL" clId="{3B1FC4B7-F932-294C-9C12-3D277223E9D3}" dt="2022-06-01T22:29:54.768" v="3084" actId="20577"/>
          <ac:spMkLst>
            <pc:docMk/>
            <pc:sldMk cId="2178394944" sldId="260"/>
            <ac:spMk id="19" creationId="{2CE571CD-1C5E-0F8C-46C4-FEEC7C662131}"/>
          </ac:spMkLst>
        </pc:spChg>
        <pc:picChg chg="add del mod">
          <ac:chgData name="WANG Yu" userId="d10e3910-663a-4978-a8d2-38f9f8c8adfe" providerId="ADAL" clId="{3B1FC4B7-F932-294C-9C12-3D277223E9D3}" dt="2022-06-01T22:01:46.525" v="543" actId="478"/>
          <ac:picMkLst>
            <pc:docMk/>
            <pc:sldMk cId="2178394944" sldId="260"/>
            <ac:picMk id="4" creationId="{E3D4B50A-BBA3-4065-0D53-F3D89AF18A54}"/>
          </ac:picMkLst>
        </pc:picChg>
        <pc:picChg chg="add mod">
          <ac:chgData name="WANG Yu" userId="d10e3910-663a-4978-a8d2-38f9f8c8adfe" providerId="ADAL" clId="{3B1FC4B7-F932-294C-9C12-3D277223E9D3}" dt="2022-06-01T22:28:55.478" v="2974" actId="1076"/>
          <ac:picMkLst>
            <pc:docMk/>
            <pc:sldMk cId="2178394944" sldId="260"/>
            <ac:picMk id="16" creationId="{650F98EE-16B3-3BF3-6D7D-CC0CF94538BE}"/>
          </ac:picMkLst>
        </pc:picChg>
      </pc:sldChg>
      <pc:sldChg chg="del">
        <pc:chgData name="WANG Yu" userId="d10e3910-663a-4978-a8d2-38f9f8c8adfe" providerId="ADAL" clId="{3B1FC4B7-F932-294C-9C12-3D277223E9D3}" dt="2022-06-01T21:35:16.289" v="2" actId="2696"/>
        <pc:sldMkLst>
          <pc:docMk/>
          <pc:sldMk cId="3775118935" sldId="260"/>
        </pc:sldMkLst>
      </pc:sldChg>
      <pc:sldChg chg="del">
        <pc:chgData name="WANG Yu" userId="d10e3910-663a-4978-a8d2-38f9f8c8adfe" providerId="ADAL" clId="{3B1FC4B7-F932-294C-9C12-3D277223E9D3}" dt="2022-06-01T21:35:16.289" v="2" actId="2696"/>
        <pc:sldMkLst>
          <pc:docMk/>
          <pc:sldMk cId="142930684" sldId="261"/>
        </pc:sldMkLst>
      </pc:sldChg>
      <pc:sldChg chg="addSp delSp modSp new mod">
        <pc:chgData name="WANG Yu" userId="d10e3910-663a-4978-a8d2-38f9f8c8adfe" providerId="ADAL" clId="{3B1FC4B7-F932-294C-9C12-3D277223E9D3}" dt="2022-06-01T22:30:16.826" v="3112" actId="20577"/>
        <pc:sldMkLst>
          <pc:docMk/>
          <pc:sldMk cId="4149214433" sldId="261"/>
        </pc:sldMkLst>
        <pc:spChg chg="mod">
          <ac:chgData name="WANG Yu" userId="d10e3910-663a-4978-a8d2-38f9f8c8adfe" providerId="ADAL" clId="{3B1FC4B7-F932-294C-9C12-3D277223E9D3}" dt="2022-06-01T22:05:55.958" v="1025" actId="2711"/>
          <ac:spMkLst>
            <pc:docMk/>
            <pc:sldMk cId="4149214433" sldId="261"/>
            <ac:spMk id="2" creationId="{F2D90D34-D2CE-9813-6FC8-717BC7821853}"/>
          </ac:spMkLst>
        </pc:spChg>
        <pc:spChg chg="add mod">
          <ac:chgData name="WANG Yu" userId="d10e3910-663a-4978-a8d2-38f9f8c8adfe" providerId="ADAL" clId="{3B1FC4B7-F932-294C-9C12-3D277223E9D3}" dt="2022-06-01T22:07:19.979" v="1042" actId="14100"/>
          <ac:spMkLst>
            <pc:docMk/>
            <pc:sldMk cId="4149214433" sldId="261"/>
            <ac:spMk id="4" creationId="{85CF9C6A-A108-CA59-6CC5-94FF7F41BA5C}"/>
          </ac:spMkLst>
        </pc:spChg>
        <pc:spChg chg="add mod">
          <ac:chgData name="WANG Yu" userId="d10e3910-663a-4978-a8d2-38f9f8c8adfe" providerId="ADAL" clId="{3B1FC4B7-F932-294C-9C12-3D277223E9D3}" dt="2022-06-01T22:07:24.263" v="1044" actId="14100"/>
          <ac:spMkLst>
            <pc:docMk/>
            <pc:sldMk cId="4149214433" sldId="261"/>
            <ac:spMk id="5" creationId="{6D701DB3-384F-A3B5-703D-D95A608C37BB}"/>
          </ac:spMkLst>
        </pc:spChg>
        <pc:spChg chg="add del mod">
          <ac:chgData name="WANG Yu" userId="d10e3910-663a-4978-a8d2-38f9f8c8adfe" providerId="ADAL" clId="{3B1FC4B7-F932-294C-9C12-3D277223E9D3}" dt="2022-06-01T22:08:12.130" v="1071"/>
          <ac:spMkLst>
            <pc:docMk/>
            <pc:sldMk cId="4149214433" sldId="261"/>
            <ac:spMk id="6" creationId="{830D4181-9EE7-FDD6-2225-F4DCB396FADD}"/>
          </ac:spMkLst>
        </pc:spChg>
        <pc:spChg chg="add mod">
          <ac:chgData name="WANG Yu" userId="d10e3910-663a-4978-a8d2-38f9f8c8adfe" providerId="ADAL" clId="{3B1FC4B7-F932-294C-9C12-3D277223E9D3}" dt="2022-06-01T22:07:29.948" v="1046" actId="14100"/>
          <ac:spMkLst>
            <pc:docMk/>
            <pc:sldMk cId="4149214433" sldId="261"/>
            <ac:spMk id="7" creationId="{7A1E2DDC-6D42-D115-DD9C-0ADDA5C90FAF}"/>
          </ac:spMkLst>
        </pc:spChg>
        <pc:spChg chg="add mod">
          <ac:chgData name="WANG Yu" userId="d10e3910-663a-4978-a8d2-38f9f8c8adfe" providerId="ADAL" clId="{3B1FC4B7-F932-294C-9C12-3D277223E9D3}" dt="2022-06-01T22:07:46.838" v="1058" actId="20577"/>
          <ac:spMkLst>
            <pc:docMk/>
            <pc:sldMk cId="4149214433" sldId="261"/>
            <ac:spMk id="8" creationId="{A8B1593B-FC2B-38EE-9A40-1C508ED4DD0A}"/>
          </ac:spMkLst>
        </pc:spChg>
        <pc:spChg chg="add mod">
          <ac:chgData name="WANG Yu" userId="d10e3910-663a-4978-a8d2-38f9f8c8adfe" providerId="ADAL" clId="{3B1FC4B7-F932-294C-9C12-3D277223E9D3}" dt="2022-06-01T22:08:00.626" v="1067" actId="20577"/>
          <ac:spMkLst>
            <pc:docMk/>
            <pc:sldMk cId="4149214433" sldId="261"/>
            <ac:spMk id="9" creationId="{770D68D0-73FB-2127-C88B-8BFEE6FCEA77}"/>
          </ac:spMkLst>
        </pc:spChg>
        <pc:spChg chg="add mod">
          <ac:chgData name="WANG Yu" userId="d10e3910-663a-4978-a8d2-38f9f8c8adfe" providerId="ADAL" clId="{3B1FC4B7-F932-294C-9C12-3D277223E9D3}" dt="2022-06-01T22:10:41.333" v="1211" actId="207"/>
          <ac:spMkLst>
            <pc:docMk/>
            <pc:sldMk cId="4149214433" sldId="261"/>
            <ac:spMk id="10" creationId="{BC5AFBB6-902F-0EE9-C735-C6C03736010D}"/>
          </ac:spMkLst>
        </pc:spChg>
        <pc:spChg chg="add mod">
          <ac:chgData name="WANG Yu" userId="d10e3910-663a-4978-a8d2-38f9f8c8adfe" providerId="ADAL" clId="{3B1FC4B7-F932-294C-9C12-3D277223E9D3}" dt="2022-06-01T22:08:40.992" v="1077" actId="1076"/>
          <ac:spMkLst>
            <pc:docMk/>
            <pc:sldMk cId="4149214433" sldId="261"/>
            <ac:spMk id="11" creationId="{5A717140-B03E-7FF9-9385-E3F86BF8CC5C}"/>
          </ac:spMkLst>
        </pc:spChg>
        <pc:spChg chg="add mod">
          <ac:chgData name="WANG Yu" userId="d10e3910-663a-4978-a8d2-38f9f8c8adfe" providerId="ADAL" clId="{3B1FC4B7-F932-294C-9C12-3D277223E9D3}" dt="2022-06-01T22:08:55.859" v="1082" actId="20577"/>
          <ac:spMkLst>
            <pc:docMk/>
            <pc:sldMk cId="4149214433" sldId="261"/>
            <ac:spMk id="12" creationId="{165DB27D-95EA-67FF-A736-EDF8377BFC4C}"/>
          </ac:spMkLst>
        </pc:spChg>
        <pc:spChg chg="add mod">
          <ac:chgData name="WANG Yu" userId="d10e3910-663a-4978-a8d2-38f9f8c8adfe" providerId="ADAL" clId="{3B1FC4B7-F932-294C-9C12-3D277223E9D3}" dt="2022-06-01T22:09:05.303" v="1086" actId="20577"/>
          <ac:spMkLst>
            <pc:docMk/>
            <pc:sldMk cId="4149214433" sldId="261"/>
            <ac:spMk id="13" creationId="{94ED70D3-560B-ADFE-49EE-2213A055B755}"/>
          </ac:spMkLst>
        </pc:spChg>
        <pc:spChg chg="add mod">
          <ac:chgData name="WANG Yu" userId="d10e3910-663a-4978-a8d2-38f9f8c8adfe" providerId="ADAL" clId="{3B1FC4B7-F932-294C-9C12-3D277223E9D3}" dt="2022-06-01T22:10:04.660" v="1176" actId="20577"/>
          <ac:spMkLst>
            <pc:docMk/>
            <pc:sldMk cId="4149214433" sldId="261"/>
            <ac:spMk id="14" creationId="{59E1B14B-2BEB-701A-9DB7-CE7237FEB931}"/>
          </ac:spMkLst>
        </pc:spChg>
        <pc:spChg chg="add mod">
          <ac:chgData name="WANG Yu" userId="d10e3910-663a-4978-a8d2-38f9f8c8adfe" providerId="ADAL" clId="{3B1FC4B7-F932-294C-9C12-3D277223E9D3}" dt="2022-06-01T22:10:15.971" v="1177" actId="2711"/>
          <ac:spMkLst>
            <pc:docMk/>
            <pc:sldMk cId="4149214433" sldId="261"/>
            <ac:spMk id="15" creationId="{F6A8A703-CEF4-B7B1-84EA-A0ADBCC7965F}"/>
          </ac:spMkLst>
        </pc:spChg>
        <pc:spChg chg="add mod">
          <ac:chgData name="WANG Yu" userId="d10e3910-663a-4978-a8d2-38f9f8c8adfe" providerId="ADAL" clId="{3B1FC4B7-F932-294C-9C12-3D277223E9D3}" dt="2022-06-01T22:30:16.826" v="3112" actId="20577"/>
          <ac:spMkLst>
            <pc:docMk/>
            <pc:sldMk cId="4149214433" sldId="261"/>
            <ac:spMk id="16" creationId="{4119A992-0405-A77B-5DA6-4252CEE037B6}"/>
          </ac:spMkLst>
        </pc:spChg>
      </pc:sldChg>
      <pc:sldChg chg="del">
        <pc:chgData name="WANG Yu" userId="d10e3910-663a-4978-a8d2-38f9f8c8adfe" providerId="ADAL" clId="{3B1FC4B7-F932-294C-9C12-3D277223E9D3}" dt="2022-06-01T21:35:08.675" v="0" actId="2696"/>
        <pc:sldMkLst>
          <pc:docMk/>
          <pc:sldMk cId="2045057353" sldId="262"/>
        </pc:sldMkLst>
      </pc:sldChg>
      <pc:sldChg chg="addSp delSp modSp new mod">
        <pc:chgData name="WANG Yu" userId="d10e3910-663a-4978-a8d2-38f9f8c8adfe" providerId="ADAL" clId="{3B1FC4B7-F932-294C-9C12-3D277223E9D3}" dt="2022-06-01T22:31:48.216" v="3249" actId="20577"/>
        <pc:sldMkLst>
          <pc:docMk/>
          <pc:sldMk cId="3460730957" sldId="262"/>
        </pc:sldMkLst>
        <pc:spChg chg="mod">
          <ac:chgData name="WANG Yu" userId="d10e3910-663a-4978-a8d2-38f9f8c8adfe" providerId="ADAL" clId="{3B1FC4B7-F932-294C-9C12-3D277223E9D3}" dt="2022-06-01T22:14:05.738" v="1654" actId="20577"/>
          <ac:spMkLst>
            <pc:docMk/>
            <pc:sldMk cId="3460730957" sldId="262"/>
            <ac:spMk id="2" creationId="{690609E9-426F-616A-A2F2-AAD43E3F9645}"/>
          </ac:spMkLst>
        </pc:spChg>
        <pc:spChg chg="add mod">
          <ac:chgData name="WANG Yu" userId="d10e3910-663a-4978-a8d2-38f9f8c8adfe" providerId="ADAL" clId="{3B1FC4B7-F932-294C-9C12-3D277223E9D3}" dt="2022-06-01T22:31:48.216" v="3249" actId="20577"/>
          <ac:spMkLst>
            <pc:docMk/>
            <pc:sldMk cId="3460730957" sldId="262"/>
            <ac:spMk id="8" creationId="{13F3DC05-0BD1-745A-8122-7E26B9BB7D7C}"/>
          </ac:spMkLst>
        </pc:spChg>
        <pc:picChg chg="add mod">
          <ac:chgData name="WANG Yu" userId="d10e3910-663a-4978-a8d2-38f9f8c8adfe" providerId="ADAL" clId="{3B1FC4B7-F932-294C-9C12-3D277223E9D3}" dt="2022-06-01T22:15:22.210" v="1679" actId="14100"/>
          <ac:picMkLst>
            <pc:docMk/>
            <pc:sldMk cId="3460730957" sldId="262"/>
            <ac:picMk id="5" creationId="{9EDA3C02-A7FB-8F1A-3E6E-629AE62C3F28}"/>
          </ac:picMkLst>
        </pc:picChg>
        <pc:picChg chg="add del mod">
          <ac:chgData name="WANG Yu" userId="d10e3910-663a-4978-a8d2-38f9f8c8adfe" providerId="ADAL" clId="{3B1FC4B7-F932-294C-9C12-3D277223E9D3}" dt="2022-06-01T22:14:51.698" v="1663" actId="21"/>
          <ac:picMkLst>
            <pc:docMk/>
            <pc:sldMk cId="3460730957" sldId="262"/>
            <ac:picMk id="7" creationId="{9C8B8BD3-7A62-B00E-D041-2888952573DC}"/>
          </ac:picMkLst>
        </pc:picChg>
      </pc:sldChg>
      <pc:sldChg chg="addSp modSp new mod">
        <pc:chgData name="WANG Yu" userId="d10e3910-663a-4978-a8d2-38f9f8c8adfe" providerId="ADAL" clId="{3B1FC4B7-F932-294C-9C12-3D277223E9D3}" dt="2022-06-01T22:18:42.822" v="2044" actId="1076"/>
        <pc:sldMkLst>
          <pc:docMk/>
          <pc:sldMk cId="1674918944" sldId="263"/>
        </pc:sldMkLst>
        <pc:spChg chg="mod">
          <ac:chgData name="WANG Yu" userId="d10e3910-663a-4978-a8d2-38f9f8c8adfe" providerId="ADAL" clId="{3B1FC4B7-F932-294C-9C12-3D277223E9D3}" dt="2022-06-01T22:17:49.547" v="1972"/>
          <ac:spMkLst>
            <pc:docMk/>
            <pc:sldMk cId="1674918944" sldId="263"/>
            <ac:spMk id="2" creationId="{8723B460-7AD4-9571-4253-95BBCF04AC0A}"/>
          </ac:spMkLst>
        </pc:spChg>
        <pc:spChg chg="mod">
          <ac:chgData name="WANG Yu" userId="d10e3910-663a-4978-a8d2-38f9f8c8adfe" providerId="ADAL" clId="{3B1FC4B7-F932-294C-9C12-3D277223E9D3}" dt="2022-06-01T22:18:06.067" v="1999" actId="1076"/>
          <ac:spMkLst>
            <pc:docMk/>
            <pc:sldMk cId="1674918944" sldId="263"/>
            <ac:spMk id="3" creationId="{33EF4011-9CB7-32D1-CAED-F33D62C41275}"/>
          </ac:spMkLst>
        </pc:spChg>
        <pc:spChg chg="add mod">
          <ac:chgData name="WANG Yu" userId="d10e3910-663a-4978-a8d2-38f9f8c8adfe" providerId="ADAL" clId="{3B1FC4B7-F932-294C-9C12-3D277223E9D3}" dt="2022-06-01T22:18:42.822" v="2044" actId="1076"/>
          <ac:spMkLst>
            <pc:docMk/>
            <pc:sldMk cId="1674918944" sldId="263"/>
            <ac:spMk id="7" creationId="{612089DC-0A88-115E-1950-CD3C0B449E99}"/>
          </ac:spMkLst>
        </pc:spChg>
        <pc:spChg chg="add mod">
          <ac:chgData name="WANG Yu" userId="d10e3910-663a-4978-a8d2-38f9f8c8adfe" providerId="ADAL" clId="{3B1FC4B7-F932-294C-9C12-3D277223E9D3}" dt="2022-06-01T22:18:39.019" v="2043" actId="1076"/>
          <ac:spMkLst>
            <pc:docMk/>
            <pc:sldMk cId="1674918944" sldId="263"/>
            <ac:spMk id="8" creationId="{B59CEDBC-6B9F-7860-6097-F3B0CC176232}"/>
          </ac:spMkLst>
        </pc:spChg>
        <pc:picChg chg="add mod">
          <ac:chgData name="WANG Yu" userId="d10e3910-663a-4978-a8d2-38f9f8c8adfe" providerId="ADAL" clId="{3B1FC4B7-F932-294C-9C12-3D277223E9D3}" dt="2022-06-01T22:15:17.049" v="1677" actId="14100"/>
          <ac:picMkLst>
            <pc:docMk/>
            <pc:sldMk cId="1674918944" sldId="263"/>
            <ac:picMk id="4" creationId="{A3F4F38E-360C-72A7-CE59-830F15E38420}"/>
          </ac:picMkLst>
        </pc:picChg>
        <pc:picChg chg="add mod">
          <ac:chgData name="WANG Yu" userId="d10e3910-663a-4978-a8d2-38f9f8c8adfe" providerId="ADAL" clId="{3B1FC4B7-F932-294C-9C12-3D277223E9D3}" dt="2022-06-01T22:15:13.434" v="1675" actId="14100"/>
          <ac:picMkLst>
            <pc:docMk/>
            <pc:sldMk cId="1674918944" sldId="263"/>
            <ac:picMk id="6" creationId="{78ED2576-BA1E-D530-630A-6E29BBCE7D25}"/>
          </ac:picMkLst>
        </pc:picChg>
      </pc:sldChg>
      <pc:sldChg chg="del">
        <pc:chgData name="WANG Yu" userId="d10e3910-663a-4978-a8d2-38f9f8c8adfe" providerId="ADAL" clId="{3B1FC4B7-F932-294C-9C12-3D277223E9D3}" dt="2022-06-01T21:35:16.289" v="2" actId="2696"/>
        <pc:sldMkLst>
          <pc:docMk/>
          <pc:sldMk cId="2836562370" sldId="263"/>
        </pc:sldMkLst>
      </pc:sldChg>
      <pc:sldChg chg="del">
        <pc:chgData name="WANG Yu" userId="d10e3910-663a-4978-a8d2-38f9f8c8adfe" providerId="ADAL" clId="{3B1FC4B7-F932-294C-9C12-3D277223E9D3}" dt="2022-06-01T21:35:08.675" v="0" actId="2696"/>
        <pc:sldMkLst>
          <pc:docMk/>
          <pc:sldMk cId="432097204" sldId="264"/>
        </pc:sldMkLst>
      </pc:sldChg>
      <pc:sldChg chg="addSp modSp new mod">
        <pc:chgData name="WANG Yu" userId="d10e3910-663a-4978-a8d2-38f9f8c8adfe" providerId="ADAL" clId="{3B1FC4B7-F932-294C-9C12-3D277223E9D3}" dt="2022-06-01T22:38:35.704" v="4014" actId="404"/>
        <pc:sldMkLst>
          <pc:docMk/>
          <pc:sldMk cId="3696162816" sldId="264"/>
        </pc:sldMkLst>
        <pc:spChg chg="mod">
          <ac:chgData name="WANG Yu" userId="d10e3910-663a-4978-a8d2-38f9f8c8adfe" providerId="ADAL" clId="{3B1FC4B7-F932-294C-9C12-3D277223E9D3}" dt="2022-06-01T22:28:22.870" v="2972" actId="20577"/>
          <ac:spMkLst>
            <pc:docMk/>
            <pc:sldMk cId="3696162816" sldId="264"/>
            <ac:spMk id="2" creationId="{C5CE5932-38FC-5B19-BC08-240709922AD4}"/>
          </ac:spMkLst>
        </pc:spChg>
        <pc:spChg chg="add mod">
          <ac:chgData name="WANG Yu" userId="d10e3910-663a-4978-a8d2-38f9f8c8adfe" providerId="ADAL" clId="{3B1FC4B7-F932-294C-9C12-3D277223E9D3}" dt="2022-06-01T22:38:35.704" v="4014" actId="404"/>
          <ac:spMkLst>
            <pc:docMk/>
            <pc:sldMk cId="3696162816" sldId="264"/>
            <ac:spMk id="4" creationId="{E4C2FC17-D303-F6B8-1D6B-FD0682A2BF00}"/>
          </ac:spMkLst>
        </pc:spChg>
      </pc:sldChg>
      <pc:sldChg chg="del">
        <pc:chgData name="WANG Yu" userId="d10e3910-663a-4978-a8d2-38f9f8c8adfe" providerId="ADAL" clId="{3B1FC4B7-F932-294C-9C12-3D277223E9D3}" dt="2022-06-01T21:35:08.675" v="0" actId="2696"/>
        <pc:sldMkLst>
          <pc:docMk/>
          <pc:sldMk cId="565482259" sldId="265"/>
        </pc:sldMkLst>
      </pc:sldChg>
      <pc:sldChg chg="del">
        <pc:chgData name="WANG Yu" userId="d10e3910-663a-4978-a8d2-38f9f8c8adfe" providerId="ADAL" clId="{3B1FC4B7-F932-294C-9C12-3D277223E9D3}" dt="2022-06-01T21:35:08.675" v="0" actId="2696"/>
        <pc:sldMkLst>
          <pc:docMk/>
          <pc:sldMk cId="1425903460" sldId="266"/>
        </pc:sldMkLst>
      </pc:sldChg>
      <pc:sldChg chg="del">
        <pc:chgData name="WANG Yu" userId="d10e3910-663a-4978-a8d2-38f9f8c8adfe" providerId="ADAL" clId="{3B1FC4B7-F932-294C-9C12-3D277223E9D3}" dt="2022-06-01T21:35:16.289" v="2" actId="2696"/>
        <pc:sldMkLst>
          <pc:docMk/>
          <pc:sldMk cId="3624828465" sldId="267"/>
        </pc:sldMkLst>
      </pc:sldChg>
      <pc:sldChg chg="del">
        <pc:chgData name="WANG Yu" userId="d10e3910-663a-4978-a8d2-38f9f8c8adfe" providerId="ADAL" clId="{3B1FC4B7-F932-294C-9C12-3D277223E9D3}" dt="2022-06-01T21:35:08.675" v="0" actId="2696"/>
        <pc:sldMkLst>
          <pc:docMk/>
          <pc:sldMk cId="3596651929" sldId="268"/>
        </pc:sldMkLst>
      </pc:sldChg>
    </pc:docChg>
  </pc:docChgLst>
  <pc:docChgLst>
    <pc:chgData name="Yu WANG" userId="d10e3910-663a-4978-a8d2-38f9f8c8adfe" providerId="ADAL" clId="{64ECD8BA-7104-44A1-9844-13BF3C99F136}"/>
    <pc:docChg chg="undo custSel addSld delSld modSld modSection">
      <pc:chgData name="Yu WANG" userId="d10e3910-663a-4978-a8d2-38f9f8c8adfe" providerId="ADAL" clId="{64ECD8BA-7104-44A1-9844-13BF3C99F136}" dt="2021-07-27T06:20:11.916" v="3165" actId="20577"/>
      <pc:docMkLst>
        <pc:docMk/>
      </pc:docMkLst>
      <pc:sldChg chg="modSp mod">
        <pc:chgData name="Yu WANG" userId="d10e3910-663a-4978-a8d2-38f9f8c8adfe" providerId="ADAL" clId="{64ECD8BA-7104-44A1-9844-13BF3C99F136}" dt="2021-07-25T17:21:11.819" v="11" actId="20577"/>
        <pc:sldMkLst>
          <pc:docMk/>
          <pc:sldMk cId="2556532213" sldId="256"/>
        </pc:sldMkLst>
        <pc:spChg chg="mod">
          <ac:chgData name="Yu WANG" userId="d10e3910-663a-4978-a8d2-38f9f8c8adfe" providerId="ADAL" clId="{64ECD8BA-7104-44A1-9844-13BF3C99F136}" dt="2021-07-25T17:21:11.819" v="11" actId="20577"/>
          <ac:spMkLst>
            <pc:docMk/>
            <pc:sldMk cId="2556532213" sldId="256"/>
            <ac:spMk id="3" creationId="{C0D0126D-DE1B-431E-A4E2-990D434F4C0E}"/>
          </ac:spMkLst>
        </pc:spChg>
      </pc:sldChg>
      <pc:sldChg chg="del">
        <pc:chgData name="Yu WANG" userId="d10e3910-663a-4978-a8d2-38f9f8c8adfe" providerId="ADAL" clId="{64ECD8BA-7104-44A1-9844-13BF3C99F136}" dt="2021-07-25T17:28:34.739" v="12" actId="47"/>
        <pc:sldMkLst>
          <pc:docMk/>
          <pc:sldMk cId="1858938273" sldId="259"/>
        </pc:sldMkLst>
      </pc:sldChg>
      <pc:sldChg chg="del">
        <pc:chgData name="Yu WANG" userId="d10e3910-663a-4978-a8d2-38f9f8c8adfe" providerId="ADAL" clId="{64ECD8BA-7104-44A1-9844-13BF3C99F136}" dt="2021-07-25T17:28:34.739" v="12" actId="47"/>
        <pc:sldMkLst>
          <pc:docMk/>
          <pc:sldMk cId="3805445278" sldId="261"/>
        </pc:sldMkLst>
      </pc:sldChg>
      <pc:sldChg chg="del">
        <pc:chgData name="Yu WANG" userId="d10e3910-663a-4978-a8d2-38f9f8c8adfe" providerId="ADAL" clId="{64ECD8BA-7104-44A1-9844-13BF3C99F136}" dt="2021-07-25T17:28:34.739" v="12" actId="47"/>
        <pc:sldMkLst>
          <pc:docMk/>
          <pc:sldMk cId="2356744277" sldId="262"/>
        </pc:sldMkLst>
      </pc:sldChg>
      <pc:sldChg chg="del">
        <pc:chgData name="Yu WANG" userId="d10e3910-663a-4978-a8d2-38f9f8c8adfe" providerId="ADAL" clId="{64ECD8BA-7104-44A1-9844-13BF3C99F136}" dt="2021-07-25T17:28:34.739" v="12" actId="47"/>
        <pc:sldMkLst>
          <pc:docMk/>
          <pc:sldMk cId="26523656" sldId="265"/>
        </pc:sldMkLst>
      </pc:sldChg>
      <pc:sldChg chg="del">
        <pc:chgData name="Yu WANG" userId="d10e3910-663a-4978-a8d2-38f9f8c8adfe" providerId="ADAL" clId="{64ECD8BA-7104-44A1-9844-13BF3C99F136}" dt="2021-07-25T17:28:34.739" v="12" actId="47"/>
        <pc:sldMkLst>
          <pc:docMk/>
          <pc:sldMk cId="2033423709" sldId="268"/>
        </pc:sldMkLst>
      </pc:sldChg>
      <pc:sldChg chg="addSp delSp modSp new mod modAnim modNotesTx">
        <pc:chgData name="Yu WANG" userId="d10e3910-663a-4978-a8d2-38f9f8c8adfe" providerId="ADAL" clId="{64ECD8BA-7104-44A1-9844-13BF3C99F136}" dt="2021-07-27T05:34:34.299" v="2841"/>
        <pc:sldMkLst>
          <pc:docMk/>
          <pc:sldMk cId="2586485673" sldId="268"/>
        </pc:sldMkLst>
        <pc:spChg chg="mod">
          <ac:chgData name="Yu WANG" userId="d10e3910-663a-4978-a8d2-38f9f8c8adfe" providerId="ADAL" clId="{64ECD8BA-7104-44A1-9844-13BF3C99F136}" dt="2021-07-26T16:50:52.875" v="100" actId="20577"/>
          <ac:spMkLst>
            <pc:docMk/>
            <pc:sldMk cId="2586485673" sldId="268"/>
            <ac:spMk id="2" creationId="{E00FC2B9-ABED-4F33-93C6-B73E28898A7E}"/>
          </ac:spMkLst>
        </pc:spChg>
        <pc:spChg chg="add mod">
          <ac:chgData name="Yu WANG" userId="d10e3910-663a-4978-a8d2-38f9f8c8adfe" providerId="ADAL" clId="{64ECD8BA-7104-44A1-9844-13BF3C99F136}" dt="2021-07-26T19:26:37.641" v="1277" actId="1035"/>
          <ac:spMkLst>
            <pc:docMk/>
            <pc:sldMk cId="2586485673" sldId="268"/>
            <ac:spMk id="6" creationId="{5019230A-9D44-43D8-9D8F-7BFF304C7D5E}"/>
          </ac:spMkLst>
        </pc:spChg>
        <pc:spChg chg="add mod">
          <ac:chgData name="Yu WANG" userId="d10e3910-663a-4978-a8d2-38f9f8c8adfe" providerId="ADAL" clId="{64ECD8BA-7104-44A1-9844-13BF3C99F136}" dt="2021-07-27T03:21:37.295" v="2252" actId="207"/>
          <ac:spMkLst>
            <pc:docMk/>
            <pc:sldMk cId="2586485673" sldId="268"/>
            <ac:spMk id="7" creationId="{0BA99C6E-250A-4B0E-9B0F-2CECD367D324}"/>
          </ac:spMkLst>
        </pc:spChg>
        <pc:spChg chg="add mod">
          <ac:chgData name="Yu WANG" userId="d10e3910-663a-4978-a8d2-38f9f8c8adfe" providerId="ADAL" clId="{64ECD8BA-7104-44A1-9844-13BF3C99F136}" dt="2021-07-27T03:25:36.021" v="2272" actId="122"/>
          <ac:spMkLst>
            <pc:docMk/>
            <pc:sldMk cId="2586485673" sldId="268"/>
            <ac:spMk id="8" creationId="{52B96594-CB12-4622-8FB8-2EC4E4690376}"/>
          </ac:spMkLst>
        </pc:spChg>
        <pc:spChg chg="add mod">
          <ac:chgData name="Yu WANG" userId="d10e3910-663a-4978-a8d2-38f9f8c8adfe" providerId="ADAL" clId="{64ECD8BA-7104-44A1-9844-13BF3C99F136}" dt="2021-07-26T19:26:37.641" v="1277" actId="1035"/>
          <ac:spMkLst>
            <pc:docMk/>
            <pc:sldMk cId="2586485673" sldId="268"/>
            <ac:spMk id="9" creationId="{706D9E40-94F3-456A-AFDC-42459ADF3222}"/>
          </ac:spMkLst>
        </pc:spChg>
        <pc:spChg chg="add mod">
          <ac:chgData name="Yu WANG" userId="d10e3910-663a-4978-a8d2-38f9f8c8adfe" providerId="ADAL" clId="{64ECD8BA-7104-44A1-9844-13BF3C99F136}" dt="2021-07-26T19:28:56.318" v="1527" actId="14100"/>
          <ac:spMkLst>
            <pc:docMk/>
            <pc:sldMk cId="2586485673" sldId="268"/>
            <ac:spMk id="10" creationId="{91C8859D-DD15-436A-A670-FECD1FEAADC4}"/>
          </ac:spMkLst>
        </pc:spChg>
        <pc:spChg chg="add mod">
          <ac:chgData name="Yu WANG" userId="d10e3910-663a-4978-a8d2-38f9f8c8adfe" providerId="ADAL" clId="{64ECD8BA-7104-44A1-9844-13BF3C99F136}" dt="2021-07-27T03:19:56.384" v="2244" actId="1582"/>
          <ac:spMkLst>
            <pc:docMk/>
            <pc:sldMk cId="2586485673" sldId="268"/>
            <ac:spMk id="11" creationId="{37B8F95F-871F-403C-89A6-82943A371778}"/>
          </ac:spMkLst>
        </pc:spChg>
        <pc:spChg chg="add del mod">
          <ac:chgData name="Yu WANG" userId="d10e3910-663a-4978-a8d2-38f9f8c8adfe" providerId="ADAL" clId="{64ECD8BA-7104-44A1-9844-13BF3C99F136}" dt="2021-07-26T17:11:57.160" v="637" actId="478"/>
          <ac:spMkLst>
            <pc:docMk/>
            <pc:sldMk cId="2586485673" sldId="268"/>
            <ac:spMk id="12" creationId="{8AA07515-E1D0-47EC-BDDD-A02849C70ECC}"/>
          </ac:spMkLst>
        </pc:spChg>
        <pc:spChg chg="add del">
          <ac:chgData name="Yu WANG" userId="d10e3910-663a-4978-a8d2-38f9f8c8adfe" providerId="ADAL" clId="{64ECD8BA-7104-44A1-9844-13BF3C99F136}" dt="2021-07-26T17:11:55.863" v="635" actId="478"/>
          <ac:spMkLst>
            <pc:docMk/>
            <pc:sldMk cId="2586485673" sldId="268"/>
            <ac:spMk id="13" creationId="{60B14583-A216-4055-9859-7F38915939CB}"/>
          </ac:spMkLst>
        </pc:spChg>
        <pc:spChg chg="add mod">
          <ac:chgData name="Yu WANG" userId="d10e3910-663a-4978-a8d2-38f9f8c8adfe" providerId="ADAL" clId="{64ECD8BA-7104-44A1-9844-13BF3C99F136}" dt="2021-07-26T19:26:37.641" v="1277" actId="1035"/>
          <ac:spMkLst>
            <pc:docMk/>
            <pc:sldMk cId="2586485673" sldId="268"/>
            <ac:spMk id="14" creationId="{AC9A750F-12CE-49C1-8E4F-9C09CAFFE7FD}"/>
          </ac:spMkLst>
        </pc:spChg>
        <pc:spChg chg="add mod">
          <ac:chgData name="Yu WANG" userId="d10e3910-663a-4978-a8d2-38f9f8c8adfe" providerId="ADAL" clId="{64ECD8BA-7104-44A1-9844-13BF3C99F136}" dt="2021-07-26T19:26:37.641" v="1277" actId="1035"/>
          <ac:spMkLst>
            <pc:docMk/>
            <pc:sldMk cId="2586485673" sldId="268"/>
            <ac:spMk id="15" creationId="{6BA35DBB-00AB-4DC1-B3A1-8F71A9FF8373}"/>
          </ac:spMkLst>
        </pc:spChg>
        <pc:spChg chg="add del mod">
          <ac:chgData name="Yu WANG" userId="d10e3910-663a-4978-a8d2-38f9f8c8adfe" providerId="ADAL" clId="{64ECD8BA-7104-44A1-9844-13BF3C99F136}" dt="2021-07-26T18:51:26.431" v="786" actId="478"/>
          <ac:spMkLst>
            <pc:docMk/>
            <pc:sldMk cId="2586485673" sldId="268"/>
            <ac:spMk id="16" creationId="{289045E1-7618-4570-9C23-1A9C047A5E08}"/>
          </ac:spMkLst>
        </pc:spChg>
        <pc:spChg chg="add del mod">
          <ac:chgData name="Yu WANG" userId="d10e3910-663a-4978-a8d2-38f9f8c8adfe" providerId="ADAL" clId="{64ECD8BA-7104-44A1-9844-13BF3C99F136}" dt="2021-07-26T19:11:03.341" v="1189" actId="478"/>
          <ac:spMkLst>
            <pc:docMk/>
            <pc:sldMk cId="2586485673" sldId="268"/>
            <ac:spMk id="17" creationId="{8B467C84-7185-498A-A1A3-EF987AE22E99}"/>
          </ac:spMkLst>
        </pc:spChg>
        <pc:spChg chg="add mod">
          <ac:chgData name="Yu WANG" userId="d10e3910-663a-4978-a8d2-38f9f8c8adfe" providerId="ADAL" clId="{64ECD8BA-7104-44A1-9844-13BF3C99F136}" dt="2021-07-26T19:26:37.641" v="1277" actId="1035"/>
          <ac:spMkLst>
            <pc:docMk/>
            <pc:sldMk cId="2586485673" sldId="268"/>
            <ac:spMk id="18" creationId="{57E680AA-D666-4D3A-BEE2-6B3035BC0E99}"/>
          </ac:spMkLst>
        </pc:spChg>
        <pc:spChg chg="add mod">
          <ac:chgData name="Yu WANG" userId="d10e3910-663a-4978-a8d2-38f9f8c8adfe" providerId="ADAL" clId="{64ECD8BA-7104-44A1-9844-13BF3C99F136}" dt="2021-07-27T03:19:36.736" v="2242" actId="14100"/>
          <ac:spMkLst>
            <pc:docMk/>
            <pc:sldMk cId="2586485673" sldId="268"/>
            <ac:spMk id="19" creationId="{CDF6CC32-C7F3-4EFA-BBB1-6012D18ACDDD}"/>
          </ac:spMkLst>
        </pc:spChg>
        <pc:spChg chg="add del mod">
          <ac:chgData name="Yu WANG" userId="d10e3910-663a-4978-a8d2-38f9f8c8adfe" providerId="ADAL" clId="{64ECD8BA-7104-44A1-9844-13BF3C99F136}" dt="2021-07-26T19:11:04.504" v="1190" actId="478"/>
          <ac:spMkLst>
            <pc:docMk/>
            <pc:sldMk cId="2586485673" sldId="268"/>
            <ac:spMk id="19" creationId="{D0775D88-715B-4CE0-A176-40C2DD2EAEE7}"/>
          </ac:spMkLst>
        </pc:spChg>
        <pc:spChg chg="add del mod">
          <ac:chgData name="Yu WANG" userId="d10e3910-663a-4978-a8d2-38f9f8c8adfe" providerId="ADAL" clId="{64ECD8BA-7104-44A1-9844-13BF3C99F136}" dt="2021-07-26T19:03:49.536" v="987" actId="478"/>
          <ac:spMkLst>
            <pc:docMk/>
            <pc:sldMk cId="2586485673" sldId="268"/>
            <ac:spMk id="20" creationId="{757ACDD2-3F74-4A50-B98C-1D96901ADA50}"/>
          </ac:spMkLst>
        </pc:spChg>
        <pc:spChg chg="add del mod">
          <ac:chgData name="Yu WANG" userId="d10e3910-663a-4978-a8d2-38f9f8c8adfe" providerId="ADAL" clId="{64ECD8BA-7104-44A1-9844-13BF3C99F136}" dt="2021-07-26T19:03:48.476" v="986" actId="478"/>
          <ac:spMkLst>
            <pc:docMk/>
            <pc:sldMk cId="2586485673" sldId="268"/>
            <ac:spMk id="21" creationId="{B13A65E8-AF4C-4EE8-8FF4-E76041A7F79D}"/>
          </ac:spMkLst>
        </pc:spChg>
        <pc:spChg chg="add del mod">
          <ac:chgData name="Yu WANG" userId="d10e3910-663a-4978-a8d2-38f9f8c8adfe" providerId="ADAL" clId="{64ECD8BA-7104-44A1-9844-13BF3C99F136}" dt="2021-07-26T19:11:05.900" v="1191" actId="478"/>
          <ac:spMkLst>
            <pc:docMk/>
            <pc:sldMk cId="2586485673" sldId="268"/>
            <ac:spMk id="22" creationId="{BDFDB7DE-BED3-49FA-BF20-E9AFF6FF73CB}"/>
          </ac:spMkLst>
        </pc:spChg>
        <pc:spChg chg="add del">
          <ac:chgData name="Yu WANG" userId="d10e3910-663a-4978-a8d2-38f9f8c8adfe" providerId="ADAL" clId="{64ECD8BA-7104-44A1-9844-13BF3C99F136}" dt="2021-07-26T19:06:08.201" v="1003" actId="478"/>
          <ac:spMkLst>
            <pc:docMk/>
            <pc:sldMk cId="2586485673" sldId="268"/>
            <ac:spMk id="23" creationId="{48361033-ECE7-4103-BBF3-4C4E1CB2279B}"/>
          </ac:spMkLst>
        </pc:spChg>
        <pc:spChg chg="add del">
          <ac:chgData name="Yu WANG" userId="d10e3910-663a-4978-a8d2-38f9f8c8adfe" providerId="ADAL" clId="{64ECD8BA-7104-44A1-9844-13BF3C99F136}" dt="2021-07-26T19:06:51.451" v="1005" actId="478"/>
          <ac:spMkLst>
            <pc:docMk/>
            <pc:sldMk cId="2586485673" sldId="268"/>
            <ac:spMk id="24" creationId="{439DEF3B-1EA5-4D4F-AFD0-C4245061CF37}"/>
          </ac:spMkLst>
        </pc:spChg>
        <pc:spChg chg="add del">
          <ac:chgData name="Yu WANG" userId="d10e3910-663a-4978-a8d2-38f9f8c8adfe" providerId="ADAL" clId="{64ECD8BA-7104-44A1-9844-13BF3C99F136}" dt="2021-07-26T19:23:17.101" v="1226" actId="478"/>
          <ac:spMkLst>
            <pc:docMk/>
            <pc:sldMk cId="2586485673" sldId="268"/>
            <ac:spMk id="25" creationId="{3D827597-7133-451F-8DCB-EE4DD462F81E}"/>
          </ac:spMkLst>
        </pc:spChg>
        <pc:spChg chg="add mod">
          <ac:chgData name="Yu WANG" userId="d10e3910-663a-4978-a8d2-38f9f8c8adfe" providerId="ADAL" clId="{64ECD8BA-7104-44A1-9844-13BF3C99F136}" dt="2021-07-26T19:26:37.641" v="1277" actId="1035"/>
          <ac:spMkLst>
            <pc:docMk/>
            <pc:sldMk cId="2586485673" sldId="268"/>
            <ac:spMk id="26" creationId="{3C055ECD-3240-4927-BF99-5043108CB482}"/>
          </ac:spMkLst>
        </pc:spChg>
        <pc:spChg chg="add mod">
          <ac:chgData name="Yu WANG" userId="d10e3910-663a-4978-a8d2-38f9f8c8adfe" providerId="ADAL" clId="{64ECD8BA-7104-44A1-9844-13BF3C99F136}" dt="2021-07-26T19:26:37.641" v="1277" actId="1035"/>
          <ac:spMkLst>
            <pc:docMk/>
            <pc:sldMk cId="2586485673" sldId="268"/>
            <ac:spMk id="27" creationId="{071CB66D-0067-4624-940C-9B25B49E3FA1}"/>
          </ac:spMkLst>
        </pc:spChg>
        <pc:spChg chg="add del mod">
          <ac:chgData name="Yu WANG" userId="d10e3910-663a-4978-a8d2-38f9f8c8adfe" providerId="ADAL" clId="{64ECD8BA-7104-44A1-9844-13BF3C99F136}" dt="2021-07-26T19:26:06.853" v="1242" actId="478"/>
          <ac:spMkLst>
            <pc:docMk/>
            <pc:sldMk cId="2586485673" sldId="268"/>
            <ac:spMk id="28" creationId="{8643E454-7138-4F21-BE05-15004265B2D1}"/>
          </ac:spMkLst>
        </pc:spChg>
        <pc:spChg chg="add mod">
          <ac:chgData name="Yu WANG" userId="d10e3910-663a-4978-a8d2-38f9f8c8adfe" providerId="ADAL" clId="{64ECD8BA-7104-44A1-9844-13BF3C99F136}" dt="2021-07-26T19:28:53.055" v="1526" actId="1076"/>
          <ac:spMkLst>
            <pc:docMk/>
            <pc:sldMk cId="2586485673" sldId="268"/>
            <ac:spMk id="29" creationId="{E9CAE73C-1593-4BD2-85EA-A93EDDE2003F}"/>
          </ac:spMkLst>
        </pc:spChg>
        <pc:spChg chg="add mod">
          <ac:chgData name="Yu WANG" userId="d10e3910-663a-4978-a8d2-38f9f8c8adfe" providerId="ADAL" clId="{64ECD8BA-7104-44A1-9844-13BF3C99F136}" dt="2021-07-27T05:34:34.299" v="2841"/>
          <ac:spMkLst>
            <pc:docMk/>
            <pc:sldMk cId="2586485673" sldId="268"/>
            <ac:spMk id="30" creationId="{80627003-C49C-4511-8365-E28461E97AEC}"/>
          </ac:spMkLst>
        </pc:spChg>
        <pc:picChg chg="add mod">
          <ac:chgData name="Yu WANG" userId="d10e3910-663a-4978-a8d2-38f9f8c8adfe" providerId="ADAL" clId="{64ECD8BA-7104-44A1-9844-13BF3C99F136}" dt="2021-07-27T03:17:49.435" v="2169" actId="1076"/>
          <ac:picMkLst>
            <pc:docMk/>
            <pc:sldMk cId="2586485673" sldId="268"/>
            <ac:picMk id="4" creationId="{3266109B-7AB3-4620-8409-228CA6AB4DCC}"/>
          </ac:picMkLst>
        </pc:picChg>
        <pc:picChg chg="add del mod">
          <ac:chgData name="Yu WANG" userId="d10e3910-663a-4978-a8d2-38f9f8c8adfe" providerId="ADAL" clId="{64ECD8BA-7104-44A1-9844-13BF3C99F136}" dt="2021-07-26T16:47:27.905" v="60" actId="478"/>
          <ac:picMkLst>
            <pc:docMk/>
            <pc:sldMk cId="2586485673" sldId="268"/>
            <ac:picMk id="5" creationId="{0CCC604B-0156-40D1-95F2-F3C7F8B5CAA7}"/>
          </ac:picMkLst>
        </pc:picChg>
      </pc:sldChg>
      <pc:sldChg chg="addSp delSp modSp new del mod">
        <pc:chgData name="Yu WANG" userId="d10e3910-663a-4978-a8d2-38f9f8c8adfe" providerId="ADAL" clId="{64ECD8BA-7104-44A1-9844-13BF3C99F136}" dt="2021-07-27T05:49:16.552" v="2896" actId="47"/>
        <pc:sldMkLst>
          <pc:docMk/>
          <pc:sldMk cId="138576135" sldId="269"/>
        </pc:sldMkLst>
        <pc:spChg chg="mod">
          <ac:chgData name="Yu WANG" userId="d10e3910-663a-4978-a8d2-38f9f8c8adfe" providerId="ADAL" clId="{64ECD8BA-7104-44A1-9844-13BF3C99F136}" dt="2021-07-26T20:36:00.709" v="1994" actId="20577"/>
          <ac:spMkLst>
            <pc:docMk/>
            <pc:sldMk cId="138576135" sldId="269"/>
            <ac:spMk id="2" creationId="{6ADAB340-A8E5-40E3-B568-592E35394F43}"/>
          </ac:spMkLst>
        </pc:spChg>
        <pc:spChg chg="add mod">
          <ac:chgData name="Yu WANG" userId="d10e3910-663a-4978-a8d2-38f9f8c8adfe" providerId="ADAL" clId="{64ECD8BA-7104-44A1-9844-13BF3C99F136}" dt="2021-07-26T20:36:12.595" v="2080"/>
          <ac:spMkLst>
            <pc:docMk/>
            <pc:sldMk cId="138576135" sldId="269"/>
            <ac:spMk id="5" creationId="{6509528A-D2B4-48F6-ABE7-E8DB9996A00C}"/>
          </ac:spMkLst>
        </pc:spChg>
        <pc:picChg chg="add del mod">
          <ac:chgData name="Yu WANG" userId="d10e3910-663a-4978-a8d2-38f9f8c8adfe" providerId="ADAL" clId="{64ECD8BA-7104-44A1-9844-13BF3C99F136}" dt="2021-07-26T20:35:52.127" v="1990" actId="478"/>
          <ac:picMkLst>
            <pc:docMk/>
            <pc:sldMk cId="138576135" sldId="269"/>
            <ac:picMk id="4" creationId="{FC9C6F58-383E-400F-B67E-A68E3944C7A3}"/>
          </ac:picMkLst>
        </pc:picChg>
      </pc:sldChg>
      <pc:sldChg chg="del">
        <pc:chgData name="Yu WANG" userId="d10e3910-663a-4978-a8d2-38f9f8c8adfe" providerId="ADAL" clId="{64ECD8BA-7104-44A1-9844-13BF3C99F136}" dt="2021-07-25T17:28:34.739" v="12" actId="47"/>
        <pc:sldMkLst>
          <pc:docMk/>
          <pc:sldMk cId="2225983606" sldId="269"/>
        </pc:sldMkLst>
      </pc:sldChg>
      <pc:sldChg chg="del">
        <pc:chgData name="Yu WANG" userId="d10e3910-663a-4978-a8d2-38f9f8c8adfe" providerId="ADAL" clId="{64ECD8BA-7104-44A1-9844-13BF3C99F136}" dt="2021-07-25T17:28:34.739" v="12" actId="47"/>
        <pc:sldMkLst>
          <pc:docMk/>
          <pc:sldMk cId="3439028932" sldId="270"/>
        </pc:sldMkLst>
      </pc:sldChg>
      <pc:sldChg chg="addSp delSp modSp new mod modAnim">
        <pc:chgData name="Yu WANG" userId="d10e3910-663a-4978-a8d2-38f9f8c8adfe" providerId="ADAL" clId="{64ECD8BA-7104-44A1-9844-13BF3C99F136}" dt="2021-07-27T03:47:25.855" v="2433" actId="1076"/>
        <pc:sldMkLst>
          <pc:docMk/>
          <pc:sldMk cId="3968611067" sldId="270"/>
        </pc:sldMkLst>
        <pc:spChg chg="mod">
          <ac:chgData name="Yu WANG" userId="d10e3910-663a-4978-a8d2-38f9f8c8adfe" providerId="ADAL" clId="{64ECD8BA-7104-44A1-9844-13BF3C99F136}" dt="2021-07-26T20:31:28.646" v="1538" actId="20577"/>
          <ac:spMkLst>
            <pc:docMk/>
            <pc:sldMk cId="3968611067" sldId="270"/>
            <ac:spMk id="2" creationId="{4CFA1B3B-3F14-42D6-AD47-EBD826B1C229}"/>
          </ac:spMkLst>
        </pc:spChg>
        <pc:spChg chg="add mod">
          <ac:chgData name="Yu WANG" userId="d10e3910-663a-4978-a8d2-38f9f8c8adfe" providerId="ADAL" clId="{64ECD8BA-7104-44A1-9844-13BF3C99F136}" dt="2021-07-27T03:46:22.335" v="2422" actId="1076"/>
          <ac:spMkLst>
            <pc:docMk/>
            <pc:sldMk cId="3968611067" sldId="270"/>
            <ac:spMk id="4" creationId="{1CA2234C-A389-4DB5-9403-20641B81CF99}"/>
          </ac:spMkLst>
        </pc:spChg>
        <pc:spChg chg="add mod">
          <ac:chgData name="Yu WANG" userId="d10e3910-663a-4978-a8d2-38f9f8c8adfe" providerId="ADAL" clId="{64ECD8BA-7104-44A1-9844-13BF3C99F136}" dt="2021-07-27T03:45:45.510" v="2412" actId="1076"/>
          <ac:spMkLst>
            <pc:docMk/>
            <pc:sldMk cId="3968611067" sldId="270"/>
            <ac:spMk id="5" creationId="{C28BB7DC-290A-4DA9-AB68-EF98387A7E44}"/>
          </ac:spMkLst>
        </pc:spChg>
        <pc:spChg chg="add del mod">
          <ac:chgData name="Yu WANG" userId="d10e3910-663a-4978-a8d2-38f9f8c8adfe" providerId="ADAL" clId="{64ECD8BA-7104-44A1-9844-13BF3C99F136}" dt="2021-07-27T03:39:31.586" v="2315" actId="478"/>
          <ac:spMkLst>
            <pc:docMk/>
            <pc:sldMk cId="3968611067" sldId="270"/>
            <ac:spMk id="6" creationId="{F016D32B-A3E8-40B6-853F-C8868F6E0BAE}"/>
          </ac:spMkLst>
        </pc:spChg>
        <pc:spChg chg="add del mod">
          <ac:chgData name="Yu WANG" userId="d10e3910-663a-4978-a8d2-38f9f8c8adfe" providerId="ADAL" clId="{64ECD8BA-7104-44A1-9844-13BF3C99F136}" dt="2021-07-27T03:39:53.543" v="2355" actId="478"/>
          <ac:spMkLst>
            <pc:docMk/>
            <pc:sldMk cId="3968611067" sldId="270"/>
            <ac:spMk id="7" creationId="{DD7DD56F-ACA4-4E62-B055-E60E116B3E1C}"/>
          </ac:spMkLst>
        </pc:spChg>
        <pc:spChg chg="add mod">
          <ac:chgData name="Yu WANG" userId="d10e3910-663a-4978-a8d2-38f9f8c8adfe" providerId="ADAL" clId="{64ECD8BA-7104-44A1-9844-13BF3C99F136}" dt="2021-07-27T03:45:24.902" v="2406" actId="1076"/>
          <ac:spMkLst>
            <pc:docMk/>
            <pc:sldMk cId="3968611067" sldId="270"/>
            <ac:spMk id="11" creationId="{DB795F7F-1C6A-4195-846F-3F301347DB9C}"/>
          </ac:spMkLst>
        </pc:spChg>
        <pc:spChg chg="add del mod">
          <ac:chgData name="Yu WANG" userId="d10e3910-663a-4978-a8d2-38f9f8c8adfe" providerId="ADAL" clId="{64ECD8BA-7104-44A1-9844-13BF3C99F136}" dt="2021-07-27T03:46:19.483" v="2421" actId="478"/>
          <ac:spMkLst>
            <pc:docMk/>
            <pc:sldMk cId="3968611067" sldId="270"/>
            <ac:spMk id="12" creationId="{E9D01818-D74D-41B7-BC3B-F5AC05494B95}"/>
          </ac:spMkLst>
        </pc:spChg>
        <pc:spChg chg="add mod">
          <ac:chgData name="Yu WANG" userId="d10e3910-663a-4978-a8d2-38f9f8c8adfe" providerId="ADAL" clId="{64ECD8BA-7104-44A1-9844-13BF3C99F136}" dt="2021-07-27T03:46:16.319" v="2420" actId="1076"/>
          <ac:spMkLst>
            <pc:docMk/>
            <pc:sldMk cId="3968611067" sldId="270"/>
            <ac:spMk id="16" creationId="{EB44F4F0-5478-449E-8CD6-D742811B12CA}"/>
          </ac:spMkLst>
        </pc:spChg>
        <pc:spChg chg="add mod">
          <ac:chgData name="Yu WANG" userId="d10e3910-663a-4978-a8d2-38f9f8c8adfe" providerId="ADAL" clId="{64ECD8BA-7104-44A1-9844-13BF3C99F136}" dt="2021-07-27T03:47:25.855" v="2433" actId="1076"/>
          <ac:spMkLst>
            <pc:docMk/>
            <pc:sldMk cId="3968611067" sldId="270"/>
            <ac:spMk id="18" creationId="{94A30129-7E8B-4729-8248-64716EFB92B4}"/>
          </ac:spMkLst>
        </pc:spChg>
        <pc:picChg chg="add mod">
          <ac:chgData name="Yu WANG" userId="d10e3910-663a-4978-a8d2-38f9f8c8adfe" providerId="ADAL" clId="{64ECD8BA-7104-44A1-9844-13BF3C99F136}" dt="2021-07-27T03:45:32.447" v="2408" actId="1076"/>
          <ac:picMkLst>
            <pc:docMk/>
            <pc:sldMk cId="3968611067" sldId="270"/>
            <ac:picMk id="9" creationId="{7374B1A9-0FEF-46E3-AFFF-18E245112F54}"/>
          </ac:picMkLst>
        </pc:picChg>
        <pc:picChg chg="add mod">
          <ac:chgData name="Yu WANG" userId="d10e3910-663a-4978-a8d2-38f9f8c8adfe" providerId="ADAL" clId="{64ECD8BA-7104-44A1-9844-13BF3C99F136}" dt="2021-07-27T03:46:28.099" v="2425" actId="1076"/>
          <ac:picMkLst>
            <pc:docMk/>
            <pc:sldMk cId="3968611067" sldId="270"/>
            <ac:picMk id="14" creationId="{3BFC1468-6EF1-4926-A2E2-2281DCB53449}"/>
          </ac:picMkLst>
        </pc:picChg>
      </pc:sldChg>
      <pc:sldChg chg="addSp delSp modSp new mod modNotesTx">
        <pc:chgData name="Yu WANG" userId="d10e3910-663a-4978-a8d2-38f9f8c8adfe" providerId="ADAL" clId="{64ECD8BA-7104-44A1-9844-13BF3C99F136}" dt="2021-07-27T06:12:30.950" v="3100" actId="20577"/>
        <pc:sldMkLst>
          <pc:docMk/>
          <pc:sldMk cId="373866109" sldId="271"/>
        </pc:sldMkLst>
        <pc:spChg chg="mod">
          <ac:chgData name="Yu WANG" userId="d10e3910-663a-4978-a8d2-38f9f8c8adfe" providerId="ADAL" clId="{64ECD8BA-7104-44A1-9844-13BF3C99F136}" dt="2021-07-26T20:32:44.028" v="1578" actId="20577"/>
          <ac:spMkLst>
            <pc:docMk/>
            <pc:sldMk cId="373866109" sldId="271"/>
            <ac:spMk id="2" creationId="{51163BA7-9CDD-4D6C-808B-E8CAF4599AAC}"/>
          </ac:spMkLst>
        </pc:spChg>
        <pc:spChg chg="add mod">
          <ac:chgData name="Yu WANG" userId="d10e3910-663a-4978-a8d2-38f9f8c8adfe" providerId="ADAL" clId="{64ECD8BA-7104-44A1-9844-13BF3C99F136}" dt="2021-07-27T04:03:27.005" v="2437" actId="1076"/>
          <ac:spMkLst>
            <pc:docMk/>
            <pc:sldMk cId="373866109" sldId="271"/>
            <ac:spMk id="5" creationId="{08E988AF-12D0-4377-8D8C-3778EE51A711}"/>
          </ac:spMkLst>
        </pc:spChg>
        <pc:spChg chg="add mod">
          <ac:chgData name="Yu WANG" userId="d10e3910-663a-4978-a8d2-38f9f8c8adfe" providerId="ADAL" clId="{64ECD8BA-7104-44A1-9844-13BF3C99F136}" dt="2021-07-27T04:03:28.541" v="2438" actId="1076"/>
          <ac:spMkLst>
            <pc:docMk/>
            <pc:sldMk cId="373866109" sldId="271"/>
            <ac:spMk id="6" creationId="{4279B8DA-7E15-4546-8081-9E4E813A7F99}"/>
          </ac:spMkLst>
        </pc:spChg>
        <pc:spChg chg="add del mod">
          <ac:chgData name="Yu WANG" userId="d10e3910-663a-4978-a8d2-38f9f8c8adfe" providerId="ADAL" clId="{64ECD8BA-7104-44A1-9844-13BF3C99F136}" dt="2021-07-27T04:03:30.862" v="2439" actId="478"/>
          <ac:spMkLst>
            <pc:docMk/>
            <pc:sldMk cId="373866109" sldId="271"/>
            <ac:spMk id="7" creationId="{45C8F413-FF7E-4A35-BE87-9EE09926F2A6}"/>
          </ac:spMkLst>
        </pc:spChg>
        <pc:spChg chg="add mod">
          <ac:chgData name="Yu WANG" userId="d10e3910-663a-4978-a8d2-38f9f8c8adfe" providerId="ADAL" clId="{64ECD8BA-7104-44A1-9844-13BF3C99F136}" dt="2021-07-27T05:17:56.422" v="2769" actId="20577"/>
          <ac:spMkLst>
            <pc:docMk/>
            <pc:sldMk cId="373866109" sldId="271"/>
            <ac:spMk id="8" creationId="{3EBCA4D9-A8F6-4691-AFA8-972E293AB3B7}"/>
          </ac:spMkLst>
        </pc:spChg>
        <pc:spChg chg="add mod">
          <ac:chgData name="Yu WANG" userId="d10e3910-663a-4978-a8d2-38f9f8c8adfe" providerId="ADAL" clId="{64ECD8BA-7104-44A1-9844-13BF3C99F136}" dt="2021-07-27T05:18:09.723" v="2773" actId="20577"/>
          <ac:spMkLst>
            <pc:docMk/>
            <pc:sldMk cId="373866109" sldId="271"/>
            <ac:spMk id="10" creationId="{7AF73031-C84B-4ED0-B277-BA53DB5C2F5D}"/>
          </ac:spMkLst>
        </pc:spChg>
        <pc:spChg chg="add mod">
          <ac:chgData name="Yu WANG" userId="d10e3910-663a-4978-a8d2-38f9f8c8adfe" providerId="ADAL" clId="{64ECD8BA-7104-44A1-9844-13BF3C99F136}" dt="2021-07-27T05:19:22.232" v="2785" actId="1076"/>
          <ac:spMkLst>
            <pc:docMk/>
            <pc:sldMk cId="373866109" sldId="271"/>
            <ac:spMk id="12" creationId="{3EA7280A-E588-4BF7-BF87-E8DA501F38E8}"/>
          </ac:spMkLst>
        </pc:spChg>
        <pc:spChg chg="add mod">
          <ac:chgData name="Yu WANG" userId="d10e3910-663a-4978-a8d2-38f9f8c8adfe" providerId="ADAL" clId="{64ECD8BA-7104-44A1-9844-13BF3C99F136}" dt="2021-07-27T05:18:56.616" v="2779" actId="1076"/>
          <ac:spMkLst>
            <pc:docMk/>
            <pc:sldMk cId="373866109" sldId="271"/>
            <ac:spMk id="14" creationId="{3B47346A-94A2-403A-AB54-123C1F9D1B9F}"/>
          </ac:spMkLst>
        </pc:spChg>
        <pc:spChg chg="add mod">
          <ac:chgData name="Yu WANG" userId="d10e3910-663a-4978-a8d2-38f9f8c8adfe" providerId="ADAL" clId="{64ECD8BA-7104-44A1-9844-13BF3C99F136}" dt="2021-07-27T05:19:16.478" v="2784" actId="1076"/>
          <ac:spMkLst>
            <pc:docMk/>
            <pc:sldMk cId="373866109" sldId="271"/>
            <ac:spMk id="16" creationId="{33DCC9B8-1D5F-4D3A-AC08-392CDF3A0097}"/>
          </ac:spMkLst>
        </pc:spChg>
        <pc:picChg chg="add mod">
          <ac:chgData name="Yu WANG" userId="d10e3910-663a-4978-a8d2-38f9f8c8adfe" providerId="ADAL" clId="{64ECD8BA-7104-44A1-9844-13BF3C99F136}" dt="2021-07-27T04:03:24.820" v="2436" actId="1076"/>
          <ac:picMkLst>
            <pc:docMk/>
            <pc:sldMk cId="373866109" sldId="271"/>
            <ac:picMk id="4" creationId="{18614706-0883-4AA0-B7A4-103F1A6F4611}"/>
          </ac:picMkLst>
        </pc:picChg>
      </pc:sldChg>
      <pc:sldChg chg="add del">
        <pc:chgData name="Yu WANG" userId="d10e3910-663a-4978-a8d2-38f9f8c8adfe" providerId="ADAL" clId="{64ECD8BA-7104-44A1-9844-13BF3C99F136}" dt="2021-07-26T19:08:24.194" v="1034" actId="22"/>
        <pc:sldMkLst>
          <pc:docMk/>
          <pc:sldMk cId="472290826" sldId="271"/>
        </pc:sldMkLst>
      </pc:sldChg>
      <pc:sldChg chg="del">
        <pc:chgData name="Yu WANG" userId="d10e3910-663a-4978-a8d2-38f9f8c8adfe" providerId="ADAL" clId="{64ECD8BA-7104-44A1-9844-13BF3C99F136}" dt="2021-07-25T17:28:34.739" v="12" actId="47"/>
        <pc:sldMkLst>
          <pc:docMk/>
          <pc:sldMk cId="3620848480" sldId="271"/>
        </pc:sldMkLst>
      </pc:sldChg>
      <pc:sldChg chg="addSp modSp new del mod">
        <pc:chgData name="Yu WANG" userId="d10e3910-663a-4978-a8d2-38f9f8c8adfe" providerId="ADAL" clId="{64ECD8BA-7104-44A1-9844-13BF3C99F136}" dt="2021-07-27T05:49:14.786" v="2895" actId="47"/>
        <pc:sldMkLst>
          <pc:docMk/>
          <pc:sldMk cId="2590776563" sldId="272"/>
        </pc:sldMkLst>
        <pc:spChg chg="mod">
          <ac:chgData name="Yu WANG" userId="d10e3910-663a-4978-a8d2-38f9f8c8adfe" providerId="ADAL" clId="{64ECD8BA-7104-44A1-9844-13BF3C99F136}" dt="2021-07-26T20:35:18.648" v="1859" actId="20577"/>
          <ac:spMkLst>
            <pc:docMk/>
            <pc:sldMk cId="2590776563" sldId="272"/>
            <ac:spMk id="2" creationId="{BF7DD466-BACB-40AD-800A-C78CDD3D982C}"/>
          </ac:spMkLst>
        </pc:spChg>
        <pc:spChg chg="add mod">
          <ac:chgData name="Yu WANG" userId="d10e3910-663a-4978-a8d2-38f9f8c8adfe" providerId="ADAL" clId="{64ECD8BA-7104-44A1-9844-13BF3C99F136}" dt="2021-07-26T20:35:43.945" v="1989" actId="14100"/>
          <ac:spMkLst>
            <pc:docMk/>
            <pc:sldMk cId="2590776563" sldId="272"/>
            <ac:spMk id="4" creationId="{837C471A-72B3-440D-A3E4-8512F3FEB777}"/>
          </ac:spMkLst>
        </pc:spChg>
      </pc:sldChg>
      <pc:sldChg chg="addSp delSp modSp new mod modNotesTx">
        <pc:chgData name="Yu WANG" userId="d10e3910-663a-4978-a8d2-38f9f8c8adfe" providerId="ADAL" clId="{64ECD8BA-7104-44A1-9844-13BF3C99F136}" dt="2021-07-27T06:20:11.916" v="3165" actId="20577"/>
        <pc:sldMkLst>
          <pc:docMk/>
          <pc:sldMk cId="482497589" sldId="273"/>
        </pc:sldMkLst>
        <pc:spChg chg="mod">
          <ac:chgData name="Yu WANG" userId="d10e3910-663a-4978-a8d2-38f9f8c8adfe" providerId="ADAL" clId="{64ECD8BA-7104-44A1-9844-13BF3C99F136}" dt="2021-07-27T05:19:40.822" v="2819" actId="20577"/>
          <ac:spMkLst>
            <pc:docMk/>
            <pc:sldMk cId="482497589" sldId="273"/>
            <ac:spMk id="2" creationId="{8331EA65-ED42-4BA3-953F-B06BDAFA88C5}"/>
          </ac:spMkLst>
        </pc:spChg>
        <pc:spChg chg="add mod">
          <ac:chgData name="Yu WANG" userId="d10e3910-663a-4978-a8d2-38f9f8c8adfe" providerId="ADAL" clId="{64ECD8BA-7104-44A1-9844-13BF3C99F136}" dt="2021-07-27T05:47:18.307" v="2879" actId="1076"/>
          <ac:spMkLst>
            <pc:docMk/>
            <pc:sldMk cId="482497589" sldId="273"/>
            <ac:spMk id="9" creationId="{EDEEDF97-7109-4F8F-8505-1C1A2BE1E8AB}"/>
          </ac:spMkLst>
        </pc:spChg>
        <pc:spChg chg="add mod">
          <ac:chgData name="Yu WANG" userId="d10e3910-663a-4978-a8d2-38f9f8c8adfe" providerId="ADAL" clId="{64ECD8BA-7104-44A1-9844-13BF3C99F136}" dt="2021-07-27T05:48:34.864" v="2894" actId="14100"/>
          <ac:spMkLst>
            <pc:docMk/>
            <pc:sldMk cId="482497589" sldId="273"/>
            <ac:spMk id="11" creationId="{13FDCFEC-C75E-4BDC-AEED-A5E3436F744A}"/>
          </ac:spMkLst>
        </pc:spChg>
        <pc:spChg chg="add mod">
          <ac:chgData name="Yu WANG" userId="d10e3910-663a-4978-a8d2-38f9f8c8adfe" providerId="ADAL" clId="{64ECD8BA-7104-44A1-9844-13BF3C99F136}" dt="2021-07-27T05:48:29.569" v="2892" actId="1076"/>
          <ac:spMkLst>
            <pc:docMk/>
            <pc:sldMk cId="482497589" sldId="273"/>
            <ac:spMk id="15" creationId="{EAC8E964-5FF1-41BF-B5DE-DE11E89880B2}"/>
          </ac:spMkLst>
        </pc:spChg>
        <pc:picChg chg="add del mod">
          <ac:chgData name="Yu WANG" userId="d10e3910-663a-4978-a8d2-38f9f8c8adfe" providerId="ADAL" clId="{64ECD8BA-7104-44A1-9844-13BF3C99F136}" dt="2021-07-27T05:43:45.710" v="2842" actId="478"/>
          <ac:picMkLst>
            <pc:docMk/>
            <pc:sldMk cId="482497589" sldId="273"/>
            <ac:picMk id="5" creationId="{FF99A8AB-21B4-44BE-AF22-F6CD829715CC}"/>
          </ac:picMkLst>
        </pc:picChg>
        <pc:picChg chg="add mod">
          <ac:chgData name="Yu WANG" userId="d10e3910-663a-4978-a8d2-38f9f8c8adfe" providerId="ADAL" clId="{64ECD8BA-7104-44A1-9844-13BF3C99F136}" dt="2021-07-27T05:48:02.251" v="2883" actId="1076"/>
          <ac:picMkLst>
            <pc:docMk/>
            <pc:sldMk cId="482497589" sldId="273"/>
            <ac:picMk id="7" creationId="{91172DDD-0ED2-4E47-BB26-F15D4105660E}"/>
          </ac:picMkLst>
        </pc:picChg>
        <pc:picChg chg="add mod">
          <ac:chgData name="Yu WANG" userId="d10e3910-663a-4978-a8d2-38f9f8c8adfe" providerId="ADAL" clId="{64ECD8BA-7104-44A1-9844-13BF3C99F136}" dt="2021-07-27T05:48:05.236" v="2885" actId="1076"/>
          <ac:picMkLst>
            <pc:docMk/>
            <pc:sldMk cId="482497589" sldId="273"/>
            <ac:picMk id="13" creationId="{18E7B63B-BD2A-4119-A4C4-3B447CDBA46A}"/>
          </ac:picMkLst>
        </pc:picChg>
      </pc:sldChg>
    </pc:docChg>
  </pc:docChgLst>
  <pc:docChgLst>
    <pc:chgData name="Yu WANG" userId="d10e3910-663a-4978-a8d2-38f9f8c8adfe" providerId="ADAL" clId="{CB5EDE16-2116-449F-9B4A-66B9C78F65C5}"/>
    <pc:docChg chg="undo custSel addSld modSld">
      <pc:chgData name="Yu WANG" userId="d10e3910-663a-4978-a8d2-38f9f8c8adfe" providerId="ADAL" clId="{CB5EDE16-2116-449F-9B4A-66B9C78F65C5}" dt="2021-04-13T05:28:30.580" v="3104" actId="20577"/>
      <pc:docMkLst>
        <pc:docMk/>
      </pc:docMkLst>
      <pc:sldChg chg="modSp mod">
        <pc:chgData name="Yu WANG" userId="d10e3910-663a-4978-a8d2-38f9f8c8adfe" providerId="ADAL" clId="{CB5EDE16-2116-449F-9B4A-66B9C78F65C5}" dt="2021-04-11T11:41:38.832" v="123" actId="1076"/>
        <pc:sldMkLst>
          <pc:docMk/>
          <pc:sldMk cId="2556532213" sldId="256"/>
        </pc:sldMkLst>
        <pc:spChg chg="mod">
          <ac:chgData name="Yu WANG" userId="d10e3910-663a-4978-a8d2-38f9f8c8adfe" providerId="ADAL" clId="{CB5EDE16-2116-449F-9B4A-66B9C78F65C5}" dt="2021-04-11T11:41:38.832" v="123" actId="1076"/>
          <ac:spMkLst>
            <pc:docMk/>
            <pc:sldMk cId="2556532213" sldId="256"/>
            <ac:spMk id="2" creationId="{468CACA1-D708-4D1A-8FA0-C040C8FBDEC6}"/>
          </ac:spMkLst>
        </pc:spChg>
        <pc:spChg chg="mod">
          <ac:chgData name="Yu WANG" userId="d10e3910-663a-4978-a8d2-38f9f8c8adfe" providerId="ADAL" clId="{CB5EDE16-2116-449F-9B4A-66B9C78F65C5}" dt="2021-04-11T07:08:22.954" v="68" actId="14100"/>
          <ac:spMkLst>
            <pc:docMk/>
            <pc:sldMk cId="2556532213" sldId="256"/>
            <ac:spMk id="3" creationId="{C0D0126D-DE1B-431E-A4E2-990D434F4C0E}"/>
          </ac:spMkLst>
        </pc:spChg>
      </pc:sldChg>
      <pc:sldChg chg="addSp delSp modSp mod">
        <pc:chgData name="Yu WANG" userId="d10e3910-663a-4978-a8d2-38f9f8c8adfe" providerId="ADAL" clId="{CB5EDE16-2116-449F-9B4A-66B9C78F65C5}" dt="2021-04-11T11:42:22.987" v="126" actId="478"/>
        <pc:sldMkLst>
          <pc:docMk/>
          <pc:sldMk cId="1366751091" sldId="257"/>
        </pc:sldMkLst>
        <pc:spChg chg="del mod">
          <ac:chgData name="Yu WANG" userId="d10e3910-663a-4978-a8d2-38f9f8c8adfe" providerId="ADAL" clId="{CB5EDE16-2116-449F-9B4A-66B9C78F65C5}" dt="2021-04-11T11:42:22.987" v="126" actId="478"/>
          <ac:spMkLst>
            <pc:docMk/>
            <pc:sldMk cId="1366751091" sldId="257"/>
            <ac:spMk id="2" creationId="{7EF805E8-7EF6-4EC7-BFE9-2C40958F0A9D}"/>
          </ac:spMkLst>
        </pc:spChg>
        <pc:spChg chg="add mod">
          <ac:chgData name="Yu WANG" userId="d10e3910-663a-4978-a8d2-38f9f8c8adfe" providerId="ADAL" clId="{CB5EDE16-2116-449F-9B4A-66B9C78F65C5}" dt="2021-04-11T11:42:16.999" v="124"/>
          <ac:spMkLst>
            <pc:docMk/>
            <pc:sldMk cId="1366751091" sldId="257"/>
            <ac:spMk id="3" creationId="{F6B2E9B4-665A-4379-9A6F-053935E5572D}"/>
          </ac:spMkLst>
        </pc:spChg>
        <pc:spChg chg="add mod">
          <ac:chgData name="Yu WANG" userId="d10e3910-663a-4978-a8d2-38f9f8c8adfe" providerId="ADAL" clId="{CB5EDE16-2116-449F-9B4A-66B9C78F65C5}" dt="2021-04-11T11:42:16.999" v="124"/>
          <ac:spMkLst>
            <pc:docMk/>
            <pc:sldMk cId="1366751091" sldId="257"/>
            <ac:spMk id="9" creationId="{A8DB2ED2-B2CD-49DF-863E-1D710D5361E5}"/>
          </ac:spMkLst>
        </pc:spChg>
        <pc:spChg chg="add mod">
          <ac:chgData name="Yu WANG" userId="d10e3910-663a-4978-a8d2-38f9f8c8adfe" providerId="ADAL" clId="{CB5EDE16-2116-449F-9B4A-66B9C78F65C5}" dt="2021-04-11T11:42:16.999" v="124"/>
          <ac:spMkLst>
            <pc:docMk/>
            <pc:sldMk cId="1366751091" sldId="257"/>
            <ac:spMk id="10" creationId="{D6F6CD77-AB33-4B7B-A1F3-6757EA157141}"/>
          </ac:spMkLst>
        </pc:spChg>
        <pc:spChg chg="add mod">
          <ac:chgData name="Yu WANG" userId="d10e3910-663a-4978-a8d2-38f9f8c8adfe" providerId="ADAL" clId="{CB5EDE16-2116-449F-9B4A-66B9C78F65C5}" dt="2021-04-11T11:42:16.999" v="124"/>
          <ac:spMkLst>
            <pc:docMk/>
            <pc:sldMk cId="1366751091" sldId="257"/>
            <ac:spMk id="11" creationId="{2FCA62B1-3F92-4A26-88C4-8E73FCD24B85}"/>
          </ac:spMkLst>
        </pc:spChg>
        <pc:spChg chg="add mod">
          <ac:chgData name="Yu WANG" userId="d10e3910-663a-4978-a8d2-38f9f8c8adfe" providerId="ADAL" clId="{CB5EDE16-2116-449F-9B4A-66B9C78F65C5}" dt="2021-04-11T11:42:16.999" v="124"/>
          <ac:spMkLst>
            <pc:docMk/>
            <pc:sldMk cId="1366751091" sldId="257"/>
            <ac:spMk id="12" creationId="{64B3F1BF-75C0-4C88-90D8-0A6180440444}"/>
          </ac:spMkLst>
        </pc:spChg>
        <pc:spChg chg="add mod">
          <ac:chgData name="Yu WANG" userId="d10e3910-663a-4978-a8d2-38f9f8c8adfe" providerId="ADAL" clId="{CB5EDE16-2116-449F-9B4A-66B9C78F65C5}" dt="2021-04-11T11:42:16.999" v="124"/>
          <ac:spMkLst>
            <pc:docMk/>
            <pc:sldMk cId="1366751091" sldId="257"/>
            <ac:spMk id="13" creationId="{4C9FD7D6-4AB8-4D40-B0C9-2EE6C0DFB69E}"/>
          </ac:spMkLst>
        </pc:spChg>
        <pc:picChg chg="add mod">
          <ac:chgData name="Yu WANG" userId="d10e3910-663a-4978-a8d2-38f9f8c8adfe" providerId="ADAL" clId="{CB5EDE16-2116-449F-9B4A-66B9C78F65C5}" dt="2021-04-11T11:42:16.999" v="124"/>
          <ac:picMkLst>
            <pc:docMk/>
            <pc:sldMk cId="1366751091" sldId="257"/>
            <ac:picMk id="4" creationId="{B5518828-52AD-4B86-A556-C59A8AB50AE1}"/>
          </ac:picMkLst>
        </pc:picChg>
        <pc:picChg chg="add mod">
          <ac:chgData name="Yu WANG" userId="d10e3910-663a-4978-a8d2-38f9f8c8adfe" providerId="ADAL" clId="{CB5EDE16-2116-449F-9B4A-66B9C78F65C5}" dt="2021-04-11T11:42:16.999" v="124"/>
          <ac:picMkLst>
            <pc:docMk/>
            <pc:sldMk cId="1366751091" sldId="257"/>
            <ac:picMk id="5" creationId="{B732198C-A45E-49C6-ADB5-65923C748F79}"/>
          </ac:picMkLst>
        </pc:picChg>
        <pc:picChg chg="add mod">
          <ac:chgData name="Yu WANG" userId="d10e3910-663a-4978-a8d2-38f9f8c8adfe" providerId="ADAL" clId="{CB5EDE16-2116-449F-9B4A-66B9C78F65C5}" dt="2021-04-11T11:42:16.999" v="124"/>
          <ac:picMkLst>
            <pc:docMk/>
            <pc:sldMk cId="1366751091" sldId="257"/>
            <ac:picMk id="6" creationId="{5626B599-CB76-453E-A5F2-53B87DAE77D4}"/>
          </ac:picMkLst>
        </pc:picChg>
        <pc:picChg chg="add mod">
          <ac:chgData name="Yu WANG" userId="d10e3910-663a-4978-a8d2-38f9f8c8adfe" providerId="ADAL" clId="{CB5EDE16-2116-449F-9B4A-66B9C78F65C5}" dt="2021-04-11T11:42:16.999" v="124"/>
          <ac:picMkLst>
            <pc:docMk/>
            <pc:sldMk cId="1366751091" sldId="257"/>
            <ac:picMk id="7" creationId="{51456A78-4D57-4769-9467-9A454C3404A7}"/>
          </ac:picMkLst>
        </pc:picChg>
        <pc:picChg chg="add mod">
          <ac:chgData name="Yu WANG" userId="d10e3910-663a-4978-a8d2-38f9f8c8adfe" providerId="ADAL" clId="{CB5EDE16-2116-449F-9B4A-66B9C78F65C5}" dt="2021-04-11T11:42:16.999" v="124"/>
          <ac:picMkLst>
            <pc:docMk/>
            <pc:sldMk cId="1366751091" sldId="257"/>
            <ac:picMk id="8" creationId="{C90DAABD-17AD-4B21-84F1-F51E97489B62}"/>
          </ac:picMkLst>
        </pc:picChg>
      </pc:sldChg>
      <pc:sldChg chg="addSp modSp new mod">
        <pc:chgData name="Yu WANG" userId="d10e3910-663a-4978-a8d2-38f9f8c8adfe" providerId="ADAL" clId="{CB5EDE16-2116-449F-9B4A-66B9C78F65C5}" dt="2021-04-12T21:36:40.963" v="1681" actId="1076"/>
        <pc:sldMkLst>
          <pc:docMk/>
          <pc:sldMk cId="706890304" sldId="258"/>
        </pc:sldMkLst>
        <pc:spChg chg="mod">
          <ac:chgData name="Yu WANG" userId="d10e3910-663a-4978-a8d2-38f9f8c8adfe" providerId="ADAL" clId="{CB5EDE16-2116-449F-9B4A-66B9C78F65C5}" dt="2021-04-12T21:32:35.917" v="1670" actId="20577"/>
          <ac:spMkLst>
            <pc:docMk/>
            <pc:sldMk cId="706890304" sldId="258"/>
            <ac:spMk id="2" creationId="{B3B473A7-6921-4966-9D23-4610FD64ED8B}"/>
          </ac:spMkLst>
        </pc:spChg>
        <pc:picChg chg="add mod">
          <ac:chgData name="Yu WANG" userId="d10e3910-663a-4978-a8d2-38f9f8c8adfe" providerId="ADAL" clId="{CB5EDE16-2116-449F-9B4A-66B9C78F65C5}" dt="2021-04-12T21:36:40.963" v="1681" actId="1076"/>
          <ac:picMkLst>
            <pc:docMk/>
            <pc:sldMk cId="706890304" sldId="258"/>
            <ac:picMk id="4" creationId="{05E7CBE8-A4AB-4E5A-A6C5-701D7C0729BB}"/>
          </ac:picMkLst>
        </pc:picChg>
      </pc:sldChg>
      <pc:sldChg chg="addSp modSp new mod">
        <pc:chgData name="Yu WANG" userId="d10e3910-663a-4978-a8d2-38f9f8c8adfe" providerId="ADAL" clId="{CB5EDE16-2116-449F-9B4A-66B9C78F65C5}" dt="2021-04-13T05:22:31.043" v="2989" actId="1076"/>
        <pc:sldMkLst>
          <pc:docMk/>
          <pc:sldMk cId="843910132" sldId="259"/>
        </pc:sldMkLst>
        <pc:spChg chg="mod">
          <ac:chgData name="Yu WANG" userId="d10e3910-663a-4978-a8d2-38f9f8c8adfe" providerId="ADAL" clId="{CB5EDE16-2116-449F-9B4A-66B9C78F65C5}" dt="2021-04-12T21:37:27.835" v="1714" actId="20577"/>
          <ac:spMkLst>
            <pc:docMk/>
            <pc:sldMk cId="843910132" sldId="259"/>
            <ac:spMk id="2" creationId="{97B4BD49-3129-4DA0-81A9-358B157C8791}"/>
          </ac:spMkLst>
        </pc:spChg>
        <pc:spChg chg="add mod">
          <ac:chgData name="Yu WANG" userId="d10e3910-663a-4978-a8d2-38f9f8c8adfe" providerId="ADAL" clId="{CB5EDE16-2116-449F-9B4A-66B9C78F65C5}" dt="2021-04-13T05:19:10.693" v="2941" actId="14"/>
          <ac:spMkLst>
            <pc:docMk/>
            <pc:sldMk cId="843910132" sldId="259"/>
            <ac:spMk id="5" creationId="{221661BA-371D-4543-A561-50DF218383B6}"/>
          </ac:spMkLst>
        </pc:spChg>
        <pc:spChg chg="add mod">
          <ac:chgData name="Yu WANG" userId="d10e3910-663a-4978-a8d2-38f9f8c8adfe" providerId="ADAL" clId="{CB5EDE16-2116-449F-9B4A-66B9C78F65C5}" dt="2021-04-13T05:21:56.694" v="2985" actId="207"/>
          <ac:spMkLst>
            <pc:docMk/>
            <pc:sldMk cId="843910132" sldId="259"/>
            <ac:spMk id="9" creationId="{76CDA28B-29DA-4037-B358-6114F8826EB6}"/>
          </ac:spMkLst>
        </pc:spChg>
        <pc:spChg chg="add mod">
          <ac:chgData name="Yu WANG" userId="d10e3910-663a-4978-a8d2-38f9f8c8adfe" providerId="ADAL" clId="{CB5EDE16-2116-449F-9B4A-66B9C78F65C5}" dt="2021-04-13T05:22:31.043" v="2989" actId="1076"/>
          <ac:spMkLst>
            <pc:docMk/>
            <pc:sldMk cId="843910132" sldId="259"/>
            <ac:spMk id="11" creationId="{C0419AD5-7DFF-41F1-B597-46A0369A4051}"/>
          </ac:spMkLst>
        </pc:spChg>
        <pc:picChg chg="add mod">
          <ac:chgData name="Yu WANG" userId="d10e3910-663a-4978-a8d2-38f9f8c8adfe" providerId="ADAL" clId="{CB5EDE16-2116-449F-9B4A-66B9C78F65C5}" dt="2021-04-13T05:18:48.845" v="2929" actId="1076"/>
          <ac:picMkLst>
            <pc:docMk/>
            <pc:sldMk cId="843910132" sldId="259"/>
            <ac:picMk id="4" creationId="{DECD2F73-6A93-4293-BBE8-626A485C609F}"/>
          </ac:picMkLst>
        </pc:picChg>
        <pc:picChg chg="add mod">
          <ac:chgData name="Yu WANG" userId="d10e3910-663a-4978-a8d2-38f9f8c8adfe" providerId="ADAL" clId="{CB5EDE16-2116-449F-9B4A-66B9C78F65C5}" dt="2021-04-13T05:18:50.245" v="2930" actId="1076"/>
          <ac:picMkLst>
            <pc:docMk/>
            <pc:sldMk cId="843910132" sldId="259"/>
            <ac:picMk id="7" creationId="{60C63F2E-4094-4284-9847-79E4515D9D03}"/>
          </ac:picMkLst>
        </pc:picChg>
      </pc:sldChg>
      <pc:sldChg chg="addSp delSp modSp new mod">
        <pc:chgData name="Yu WANG" userId="d10e3910-663a-4978-a8d2-38f9f8c8adfe" providerId="ADAL" clId="{CB5EDE16-2116-449F-9B4A-66B9C78F65C5}" dt="2021-04-13T03:57:11.930" v="2107" actId="207"/>
        <pc:sldMkLst>
          <pc:docMk/>
          <pc:sldMk cId="1175434655" sldId="260"/>
        </pc:sldMkLst>
        <pc:spChg chg="mod">
          <ac:chgData name="Yu WANG" userId="d10e3910-663a-4978-a8d2-38f9f8c8adfe" providerId="ADAL" clId="{CB5EDE16-2116-449F-9B4A-66B9C78F65C5}" dt="2021-04-12T20:48:06.375" v="1120"/>
          <ac:spMkLst>
            <pc:docMk/>
            <pc:sldMk cId="1175434655" sldId="260"/>
            <ac:spMk id="2" creationId="{A70F902C-9AD0-4BD1-BDAD-4FF90BC58B91}"/>
          </ac:spMkLst>
        </pc:spChg>
        <pc:spChg chg="add del mod">
          <ac:chgData name="Yu WANG" userId="d10e3910-663a-4978-a8d2-38f9f8c8adfe" providerId="ADAL" clId="{CB5EDE16-2116-449F-9B4A-66B9C78F65C5}" dt="2021-04-13T03:49:57.272" v="2095" actId="478"/>
          <ac:spMkLst>
            <pc:docMk/>
            <pc:sldMk cId="1175434655" sldId="260"/>
            <ac:spMk id="9" creationId="{3F7BA2C3-98E7-49CC-9002-430A70F6C6B1}"/>
          </ac:spMkLst>
        </pc:spChg>
        <pc:spChg chg="add mod">
          <ac:chgData name="Yu WANG" userId="d10e3910-663a-4978-a8d2-38f9f8c8adfe" providerId="ADAL" clId="{CB5EDE16-2116-449F-9B4A-66B9C78F65C5}" dt="2021-04-12T20:50:26.755" v="1138" actId="20577"/>
          <ac:spMkLst>
            <pc:docMk/>
            <pc:sldMk cId="1175434655" sldId="260"/>
            <ac:spMk id="10" creationId="{7FCDB631-C5E3-4F45-967C-82A0A86D38E9}"/>
          </ac:spMkLst>
        </pc:spChg>
        <pc:spChg chg="add mod">
          <ac:chgData name="Yu WANG" userId="d10e3910-663a-4978-a8d2-38f9f8c8adfe" providerId="ADAL" clId="{CB5EDE16-2116-449F-9B4A-66B9C78F65C5}" dt="2021-04-13T03:57:11.930" v="2107" actId="207"/>
          <ac:spMkLst>
            <pc:docMk/>
            <pc:sldMk cId="1175434655" sldId="260"/>
            <ac:spMk id="12" creationId="{07C3FBB8-39A7-44DA-848C-64744A6933BC}"/>
          </ac:spMkLst>
        </pc:spChg>
        <pc:spChg chg="add mod">
          <ac:chgData name="Yu WANG" userId="d10e3910-663a-4978-a8d2-38f9f8c8adfe" providerId="ADAL" clId="{CB5EDE16-2116-449F-9B4A-66B9C78F65C5}" dt="2021-04-13T03:57:09.538" v="2106" actId="207"/>
          <ac:spMkLst>
            <pc:docMk/>
            <pc:sldMk cId="1175434655" sldId="260"/>
            <ac:spMk id="14" creationId="{40C1D33D-47DC-4706-9A37-205EB79F0527}"/>
          </ac:spMkLst>
        </pc:spChg>
        <pc:picChg chg="add del mod">
          <ac:chgData name="Yu WANG" userId="d10e3910-663a-4978-a8d2-38f9f8c8adfe" providerId="ADAL" clId="{CB5EDE16-2116-449F-9B4A-66B9C78F65C5}" dt="2021-04-12T20:39:21.491" v="1067" actId="478"/>
          <ac:picMkLst>
            <pc:docMk/>
            <pc:sldMk cId="1175434655" sldId="260"/>
            <ac:picMk id="4" creationId="{1CD5FD4D-F12A-4A67-B653-69E74AF2074A}"/>
          </ac:picMkLst>
        </pc:picChg>
        <pc:picChg chg="add mod">
          <ac:chgData name="Yu WANG" userId="d10e3910-663a-4978-a8d2-38f9f8c8adfe" providerId="ADAL" clId="{CB5EDE16-2116-449F-9B4A-66B9C78F65C5}" dt="2021-04-12T20:48:13.457" v="1124" actId="1076"/>
          <ac:picMkLst>
            <pc:docMk/>
            <pc:sldMk cId="1175434655" sldId="260"/>
            <ac:picMk id="6" creationId="{61D67925-8D96-4603-9728-DEDFA3211555}"/>
          </ac:picMkLst>
        </pc:picChg>
        <pc:picChg chg="add mod">
          <ac:chgData name="Yu WANG" userId="d10e3910-663a-4978-a8d2-38f9f8c8adfe" providerId="ADAL" clId="{CB5EDE16-2116-449F-9B4A-66B9C78F65C5}" dt="2021-04-13T03:54:33.347" v="2102" actId="1076"/>
          <ac:picMkLst>
            <pc:docMk/>
            <pc:sldMk cId="1175434655" sldId="260"/>
            <ac:picMk id="8" creationId="{97C84E3F-A8B3-4786-81D4-1D6B198775CC}"/>
          </ac:picMkLst>
        </pc:picChg>
      </pc:sldChg>
      <pc:sldChg chg="addSp delSp modSp new mod">
        <pc:chgData name="Yu WANG" userId="d10e3910-663a-4978-a8d2-38f9f8c8adfe" providerId="ADAL" clId="{CB5EDE16-2116-449F-9B4A-66B9C78F65C5}" dt="2021-04-12T21:14:26.184" v="1384" actId="14100"/>
        <pc:sldMkLst>
          <pc:docMk/>
          <pc:sldMk cId="2667305057" sldId="261"/>
        </pc:sldMkLst>
        <pc:spChg chg="mod">
          <ac:chgData name="Yu WANG" userId="d10e3910-663a-4978-a8d2-38f9f8c8adfe" providerId="ADAL" clId="{CB5EDE16-2116-449F-9B4A-66B9C78F65C5}" dt="2021-04-12T21:02:41.541" v="1198"/>
          <ac:spMkLst>
            <pc:docMk/>
            <pc:sldMk cId="2667305057" sldId="261"/>
            <ac:spMk id="2" creationId="{680BDF9E-2611-41E9-8014-EE32F6DDAADC}"/>
          </ac:spMkLst>
        </pc:spChg>
        <pc:spChg chg="add del mod">
          <ac:chgData name="Yu WANG" userId="d10e3910-663a-4978-a8d2-38f9f8c8adfe" providerId="ADAL" clId="{CB5EDE16-2116-449F-9B4A-66B9C78F65C5}" dt="2021-04-12T20:55:42.856" v="1148" actId="478"/>
          <ac:spMkLst>
            <pc:docMk/>
            <pc:sldMk cId="2667305057" sldId="261"/>
            <ac:spMk id="3" creationId="{8A55FA5B-7E95-4451-98F9-DEF2105D36EC}"/>
          </ac:spMkLst>
        </pc:spChg>
        <pc:spChg chg="add del mod">
          <ac:chgData name="Yu WANG" userId="d10e3910-663a-4978-a8d2-38f9f8c8adfe" providerId="ADAL" clId="{CB5EDE16-2116-449F-9B4A-66B9C78F65C5}" dt="2021-04-12T21:02:45.668" v="1199" actId="21"/>
          <ac:spMkLst>
            <pc:docMk/>
            <pc:sldMk cId="2667305057" sldId="261"/>
            <ac:spMk id="6" creationId="{277A208D-2137-4277-86E2-52414A0E7EBF}"/>
          </ac:spMkLst>
        </pc:spChg>
        <pc:spChg chg="add mod">
          <ac:chgData name="Yu WANG" userId="d10e3910-663a-4978-a8d2-38f9f8c8adfe" providerId="ADAL" clId="{CB5EDE16-2116-449F-9B4A-66B9C78F65C5}" dt="2021-04-12T21:14:26.184" v="1384" actId="14100"/>
          <ac:spMkLst>
            <pc:docMk/>
            <pc:sldMk cId="2667305057" sldId="261"/>
            <ac:spMk id="9" creationId="{0FD92F68-BDFA-4147-8172-A72913068C00}"/>
          </ac:spMkLst>
        </pc:spChg>
        <pc:picChg chg="add del mod modCrop">
          <ac:chgData name="Yu WANG" userId="d10e3910-663a-4978-a8d2-38f9f8c8adfe" providerId="ADAL" clId="{CB5EDE16-2116-449F-9B4A-66B9C78F65C5}" dt="2021-04-12T21:02:45.668" v="1199" actId="21"/>
          <ac:picMkLst>
            <pc:docMk/>
            <pc:sldMk cId="2667305057" sldId="261"/>
            <ac:picMk id="5" creationId="{B1A3E411-E8B0-4FD9-BE3E-0CE17C454AB5}"/>
          </ac:picMkLst>
        </pc:picChg>
        <pc:picChg chg="add del mod">
          <ac:chgData name="Yu WANG" userId="d10e3910-663a-4978-a8d2-38f9f8c8adfe" providerId="ADAL" clId="{CB5EDE16-2116-449F-9B4A-66B9C78F65C5}" dt="2021-04-12T21:02:45.668" v="1199" actId="21"/>
          <ac:picMkLst>
            <pc:docMk/>
            <pc:sldMk cId="2667305057" sldId="261"/>
            <ac:picMk id="7" creationId="{B9B5B863-A04D-4974-9BB2-76AA35990419}"/>
          </ac:picMkLst>
        </pc:picChg>
        <pc:picChg chg="add mod">
          <ac:chgData name="Yu WANG" userId="d10e3910-663a-4978-a8d2-38f9f8c8adfe" providerId="ADAL" clId="{CB5EDE16-2116-449F-9B4A-66B9C78F65C5}" dt="2021-04-12T21:09:47.135" v="1218" actId="1076"/>
          <ac:picMkLst>
            <pc:docMk/>
            <pc:sldMk cId="2667305057" sldId="261"/>
            <ac:picMk id="8" creationId="{00593A42-750F-45CE-B0F1-4376A264850E}"/>
          </ac:picMkLst>
        </pc:picChg>
      </pc:sldChg>
      <pc:sldChg chg="addSp delSp modSp new mod">
        <pc:chgData name="Yu WANG" userId="d10e3910-663a-4978-a8d2-38f9f8c8adfe" providerId="ADAL" clId="{CB5EDE16-2116-449F-9B4A-66B9C78F65C5}" dt="2021-04-13T05:28:30.580" v="3104" actId="20577"/>
        <pc:sldMkLst>
          <pc:docMk/>
          <pc:sldMk cId="3498278692" sldId="262"/>
        </pc:sldMkLst>
        <pc:spChg chg="mod">
          <ac:chgData name="Yu WANG" userId="d10e3910-663a-4978-a8d2-38f9f8c8adfe" providerId="ADAL" clId="{CB5EDE16-2116-449F-9B4A-66B9C78F65C5}" dt="2021-04-12T20:42:19.239" v="1118" actId="20577"/>
          <ac:spMkLst>
            <pc:docMk/>
            <pc:sldMk cId="3498278692" sldId="262"/>
            <ac:spMk id="2" creationId="{8831AA04-00EB-4D6F-8256-79F36AC743C3}"/>
          </ac:spMkLst>
        </pc:spChg>
        <pc:spChg chg="add del mod">
          <ac:chgData name="Yu WANG" userId="d10e3910-663a-4978-a8d2-38f9f8c8adfe" providerId="ADAL" clId="{CB5EDE16-2116-449F-9B4A-66B9C78F65C5}" dt="2021-04-12T19:57:24.350" v="477" actId="478"/>
          <ac:spMkLst>
            <pc:docMk/>
            <pc:sldMk cId="3498278692" sldId="262"/>
            <ac:spMk id="4" creationId="{B3D48B9E-4F09-4325-AFEF-10739FD548CD}"/>
          </ac:spMkLst>
        </pc:spChg>
        <pc:spChg chg="add del mod">
          <ac:chgData name="Yu WANG" userId="d10e3910-663a-4978-a8d2-38f9f8c8adfe" providerId="ADAL" clId="{CB5EDE16-2116-449F-9B4A-66B9C78F65C5}" dt="2021-04-12T20:20:25.162" v="662" actId="478"/>
          <ac:spMkLst>
            <pc:docMk/>
            <pc:sldMk cId="3498278692" sldId="262"/>
            <ac:spMk id="7" creationId="{8C8C15D8-147E-40DE-B520-649E219D3FA6}"/>
          </ac:spMkLst>
        </pc:spChg>
        <pc:spChg chg="add del mod">
          <ac:chgData name="Yu WANG" userId="d10e3910-663a-4978-a8d2-38f9f8c8adfe" providerId="ADAL" clId="{CB5EDE16-2116-449F-9B4A-66B9C78F65C5}" dt="2021-04-12T20:20:26.241" v="663" actId="478"/>
          <ac:spMkLst>
            <pc:docMk/>
            <pc:sldMk cId="3498278692" sldId="262"/>
            <ac:spMk id="8" creationId="{85E16FFA-E68B-4246-BF31-A381A2DEE732}"/>
          </ac:spMkLst>
        </pc:spChg>
        <pc:spChg chg="add mod">
          <ac:chgData name="Yu WANG" userId="d10e3910-663a-4978-a8d2-38f9f8c8adfe" providerId="ADAL" clId="{CB5EDE16-2116-449F-9B4A-66B9C78F65C5}" dt="2021-04-12T20:35:15.820" v="1046" actId="1076"/>
          <ac:spMkLst>
            <pc:docMk/>
            <pc:sldMk cId="3498278692" sldId="262"/>
            <ac:spMk id="9" creationId="{A77F638A-5CF2-4672-BD32-133B56EE461C}"/>
          </ac:spMkLst>
        </pc:spChg>
        <pc:spChg chg="add mod">
          <ac:chgData name="Yu WANG" userId="d10e3910-663a-4978-a8d2-38f9f8c8adfe" providerId="ADAL" clId="{CB5EDE16-2116-449F-9B4A-66B9C78F65C5}" dt="2021-04-12T20:35:21.053" v="1047" actId="1076"/>
          <ac:spMkLst>
            <pc:docMk/>
            <pc:sldMk cId="3498278692" sldId="262"/>
            <ac:spMk id="10" creationId="{1F70488D-D7A0-4B1E-9BC3-EF399E1DC221}"/>
          </ac:spMkLst>
        </pc:spChg>
        <pc:spChg chg="add mod">
          <ac:chgData name="Yu WANG" userId="d10e3910-663a-4978-a8d2-38f9f8c8adfe" providerId="ADAL" clId="{CB5EDE16-2116-449F-9B4A-66B9C78F65C5}" dt="2021-04-12T20:35:21.053" v="1047" actId="1076"/>
          <ac:spMkLst>
            <pc:docMk/>
            <pc:sldMk cId="3498278692" sldId="262"/>
            <ac:spMk id="11" creationId="{CA9285F2-FF5D-4789-A4B9-2CA82ACC975B}"/>
          </ac:spMkLst>
        </pc:spChg>
        <pc:spChg chg="add mod">
          <ac:chgData name="Yu WANG" userId="d10e3910-663a-4978-a8d2-38f9f8c8adfe" providerId="ADAL" clId="{CB5EDE16-2116-449F-9B4A-66B9C78F65C5}" dt="2021-04-12T20:35:15.820" v="1046" actId="1076"/>
          <ac:spMkLst>
            <pc:docMk/>
            <pc:sldMk cId="3498278692" sldId="262"/>
            <ac:spMk id="13" creationId="{F52242EE-6769-4914-AD7A-5202F32C787D}"/>
          </ac:spMkLst>
        </pc:spChg>
        <pc:spChg chg="add mod">
          <ac:chgData name="Yu WANG" userId="d10e3910-663a-4978-a8d2-38f9f8c8adfe" providerId="ADAL" clId="{CB5EDE16-2116-449F-9B4A-66B9C78F65C5}" dt="2021-04-12T20:35:43.628" v="1051" actId="1076"/>
          <ac:spMkLst>
            <pc:docMk/>
            <pc:sldMk cId="3498278692" sldId="262"/>
            <ac:spMk id="16" creationId="{E09FC9B8-233A-408F-9C66-94052531558D}"/>
          </ac:spMkLst>
        </pc:spChg>
        <pc:spChg chg="add mod">
          <ac:chgData name="Yu WANG" userId="d10e3910-663a-4978-a8d2-38f9f8c8adfe" providerId="ADAL" clId="{CB5EDE16-2116-449F-9B4A-66B9C78F65C5}" dt="2021-04-13T05:28:30.580" v="3104" actId="20577"/>
          <ac:spMkLst>
            <pc:docMk/>
            <pc:sldMk cId="3498278692" sldId="262"/>
            <ac:spMk id="20" creationId="{8722EEBE-DA0D-4956-BF7C-3750B1C8EAB3}"/>
          </ac:spMkLst>
        </pc:spChg>
        <pc:spChg chg="add mod">
          <ac:chgData name="Yu WANG" userId="d10e3910-663a-4978-a8d2-38f9f8c8adfe" providerId="ADAL" clId="{CB5EDE16-2116-449F-9B4A-66B9C78F65C5}" dt="2021-04-12T20:35:26.027" v="1048" actId="1076"/>
          <ac:spMkLst>
            <pc:docMk/>
            <pc:sldMk cId="3498278692" sldId="262"/>
            <ac:spMk id="21" creationId="{E6456CB5-6F45-4B11-9846-F4B69F18FBAB}"/>
          </ac:spMkLst>
        </pc:spChg>
        <pc:picChg chg="add del mod">
          <ac:chgData name="Yu WANG" userId="d10e3910-663a-4978-a8d2-38f9f8c8adfe" providerId="ADAL" clId="{CB5EDE16-2116-449F-9B4A-66B9C78F65C5}" dt="2021-04-12T20:01:02.328" v="478" actId="478"/>
          <ac:picMkLst>
            <pc:docMk/>
            <pc:sldMk cId="3498278692" sldId="262"/>
            <ac:picMk id="3" creationId="{16242B30-C374-416E-B11A-359DAB6776E0}"/>
          </ac:picMkLst>
        </pc:picChg>
        <pc:picChg chg="add mod">
          <ac:chgData name="Yu WANG" userId="d10e3910-663a-4978-a8d2-38f9f8c8adfe" providerId="ADAL" clId="{CB5EDE16-2116-449F-9B4A-66B9C78F65C5}" dt="2021-04-12T20:35:09.750" v="1045" actId="1035"/>
          <ac:picMkLst>
            <pc:docMk/>
            <pc:sldMk cId="3498278692" sldId="262"/>
            <ac:picMk id="6" creationId="{D6D37B9B-4CD8-4420-A508-BF041C131BC5}"/>
          </ac:picMkLst>
        </pc:picChg>
        <pc:picChg chg="add mod">
          <ac:chgData name="Yu WANG" userId="d10e3910-663a-4978-a8d2-38f9f8c8adfe" providerId="ADAL" clId="{CB5EDE16-2116-449F-9B4A-66B9C78F65C5}" dt="2021-04-12T20:56:04.873" v="1154" actId="14100"/>
          <ac:picMkLst>
            <pc:docMk/>
            <pc:sldMk cId="3498278692" sldId="262"/>
            <ac:picMk id="27" creationId="{F1A07958-7B48-4C7D-BD32-F58269B47742}"/>
          </ac:picMkLst>
        </pc:picChg>
        <pc:cxnChg chg="add mod">
          <ac:chgData name="Yu WANG" userId="d10e3910-663a-4978-a8d2-38f9f8c8adfe" providerId="ADAL" clId="{CB5EDE16-2116-449F-9B4A-66B9C78F65C5}" dt="2021-04-12T20:36:12.095" v="1055" actId="208"/>
          <ac:cxnSpMkLst>
            <pc:docMk/>
            <pc:sldMk cId="3498278692" sldId="262"/>
            <ac:cxnSpMk id="15" creationId="{C98B2DFB-9AAF-4EC1-88D9-1E7BF877B77E}"/>
          </ac:cxnSpMkLst>
        </pc:cxnChg>
        <pc:cxnChg chg="add mod">
          <ac:chgData name="Yu WANG" userId="d10e3910-663a-4978-a8d2-38f9f8c8adfe" providerId="ADAL" clId="{CB5EDE16-2116-449F-9B4A-66B9C78F65C5}" dt="2021-04-12T20:36:12.095" v="1055" actId="208"/>
          <ac:cxnSpMkLst>
            <pc:docMk/>
            <pc:sldMk cId="3498278692" sldId="262"/>
            <ac:cxnSpMk id="18" creationId="{94BA4109-BECD-42D5-AD8B-E86FB90E6992}"/>
          </ac:cxnSpMkLst>
        </pc:cxnChg>
        <pc:cxnChg chg="add mod">
          <ac:chgData name="Yu WANG" userId="d10e3910-663a-4978-a8d2-38f9f8c8adfe" providerId="ADAL" clId="{CB5EDE16-2116-449F-9B4A-66B9C78F65C5}" dt="2021-04-12T20:36:47.189" v="1060" actId="693"/>
          <ac:cxnSpMkLst>
            <pc:docMk/>
            <pc:sldMk cId="3498278692" sldId="262"/>
            <ac:cxnSpMk id="25" creationId="{8168BA52-995B-4E74-AC96-EEDF18AE806D}"/>
          </ac:cxnSpMkLst>
        </pc:cxnChg>
      </pc:sldChg>
      <pc:sldChg chg="addSp delSp modSp new mod">
        <pc:chgData name="Yu WANG" userId="d10e3910-663a-4978-a8d2-38f9f8c8adfe" providerId="ADAL" clId="{CB5EDE16-2116-449F-9B4A-66B9C78F65C5}" dt="2021-04-13T05:14:52.190" v="2804" actId="1076"/>
        <pc:sldMkLst>
          <pc:docMk/>
          <pc:sldMk cId="2613689693" sldId="263"/>
        </pc:sldMkLst>
        <pc:spChg chg="mod">
          <ac:chgData name="Yu WANG" userId="d10e3910-663a-4978-a8d2-38f9f8c8adfe" providerId="ADAL" clId="{CB5EDE16-2116-449F-9B4A-66B9C78F65C5}" dt="2021-04-12T21:17:12.127" v="1398" actId="20577"/>
          <ac:spMkLst>
            <pc:docMk/>
            <pc:sldMk cId="2613689693" sldId="263"/>
            <ac:spMk id="2" creationId="{D1981CCD-E574-4B5B-91CF-54BCE084ED7E}"/>
          </ac:spMkLst>
        </pc:spChg>
        <pc:spChg chg="add mod">
          <ac:chgData name="Yu WANG" userId="d10e3910-663a-4978-a8d2-38f9f8c8adfe" providerId="ADAL" clId="{CB5EDE16-2116-449F-9B4A-66B9C78F65C5}" dt="2021-04-12T21:24:59.876" v="1414" actId="1076"/>
          <ac:spMkLst>
            <pc:docMk/>
            <pc:sldMk cId="2613689693" sldId="263"/>
            <ac:spMk id="11" creationId="{BBF8DC71-E331-4CA9-B01B-2FBCA7420A76}"/>
          </ac:spMkLst>
        </pc:spChg>
        <pc:spChg chg="add mod">
          <ac:chgData name="Yu WANG" userId="d10e3910-663a-4978-a8d2-38f9f8c8adfe" providerId="ADAL" clId="{CB5EDE16-2116-449F-9B4A-66B9C78F65C5}" dt="2021-04-12T21:28:16.635" v="1647" actId="207"/>
          <ac:spMkLst>
            <pc:docMk/>
            <pc:sldMk cId="2613689693" sldId="263"/>
            <ac:spMk id="12" creationId="{C7F10CAC-2A63-4CE4-AB38-5D7EDE961BA7}"/>
          </ac:spMkLst>
        </pc:spChg>
        <pc:spChg chg="add mod">
          <ac:chgData name="Yu WANG" userId="d10e3910-663a-4978-a8d2-38f9f8c8adfe" providerId="ADAL" clId="{CB5EDE16-2116-449F-9B4A-66B9C78F65C5}" dt="2021-04-13T05:14:52.190" v="2804" actId="1076"/>
          <ac:spMkLst>
            <pc:docMk/>
            <pc:sldMk cId="2613689693" sldId="263"/>
            <ac:spMk id="14" creationId="{00753EFA-CBCA-4CA5-AD4E-8CE09DAE4F19}"/>
          </ac:spMkLst>
        </pc:spChg>
        <pc:picChg chg="add del mod">
          <ac:chgData name="Yu WANG" userId="d10e3910-663a-4978-a8d2-38f9f8c8adfe" providerId="ADAL" clId="{CB5EDE16-2116-449F-9B4A-66B9C78F65C5}" dt="2021-04-12T20:58:41.927" v="1158" actId="21"/>
          <ac:picMkLst>
            <pc:docMk/>
            <pc:sldMk cId="2613689693" sldId="263"/>
            <ac:picMk id="4" creationId="{5F14D85B-D89C-429C-BFA1-B02887C803E6}"/>
          </ac:picMkLst>
        </pc:picChg>
        <pc:picChg chg="add mod">
          <ac:chgData name="Yu WANG" userId="d10e3910-663a-4978-a8d2-38f9f8c8adfe" providerId="ADAL" clId="{CB5EDE16-2116-449F-9B4A-66B9C78F65C5}" dt="2021-04-12T21:18:34.550" v="1400" actId="1076"/>
          <ac:picMkLst>
            <pc:docMk/>
            <pc:sldMk cId="2613689693" sldId="263"/>
            <ac:picMk id="6" creationId="{DC586F57-82B0-4DCE-A0DF-D87225469491}"/>
          </ac:picMkLst>
        </pc:picChg>
        <pc:picChg chg="add mod">
          <ac:chgData name="Yu WANG" userId="d10e3910-663a-4978-a8d2-38f9f8c8adfe" providerId="ADAL" clId="{CB5EDE16-2116-449F-9B4A-66B9C78F65C5}" dt="2021-04-12T21:18:52.038" v="1404" actId="14100"/>
          <ac:picMkLst>
            <pc:docMk/>
            <pc:sldMk cId="2613689693" sldId="263"/>
            <ac:picMk id="7" creationId="{6DD01A79-0286-4CEC-95E1-AC5E57ABAB7F}"/>
          </ac:picMkLst>
        </pc:picChg>
        <pc:picChg chg="add mod">
          <ac:chgData name="Yu WANG" userId="d10e3910-663a-4978-a8d2-38f9f8c8adfe" providerId="ADAL" clId="{CB5EDE16-2116-449F-9B4A-66B9C78F65C5}" dt="2021-04-13T05:14:42.040" v="2800" actId="1076"/>
          <ac:picMkLst>
            <pc:docMk/>
            <pc:sldMk cId="2613689693" sldId="263"/>
            <ac:picMk id="9" creationId="{845162DA-27A4-4153-BD8B-5716AF69DFC0}"/>
          </ac:picMkLst>
        </pc:picChg>
      </pc:sldChg>
      <pc:sldChg chg="addSp delSp modSp new mod">
        <pc:chgData name="Yu WANG" userId="d10e3910-663a-4978-a8d2-38f9f8c8adfe" providerId="ADAL" clId="{CB5EDE16-2116-449F-9B4A-66B9C78F65C5}" dt="2021-04-12T21:07:28.515" v="1215" actId="14100"/>
        <pc:sldMkLst>
          <pc:docMk/>
          <pc:sldMk cId="1930070935" sldId="264"/>
        </pc:sldMkLst>
        <pc:spChg chg="mod">
          <ac:chgData name="Yu WANG" userId="d10e3910-663a-4978-a8d2-38f9f8c8adfe" providerId="ADAL" clId="{CB5EDE16-2116-449F-9B4A-66B9C78F65C5}" dt="2021-04-12T21:02:20.001" v="1197" actId="20577"/>
          <ac:spMkLst>
            <pc:docMk/>
            <pc:sldMk cId="1930070935" sldId="264"/>
            <ac:spMk id="2" creationId="{B5D393EE-7879-48E5-A3EC-45E5DDC40E3C}"/>
          </ac:spMkLst>
        </pc:spChg>
        <pc:spChg chg="add mod">
          <ac:chgData name="Yu WANG" userId="d10e3910-663a-4978-a8d2-38f9f8c8adfe" providerId="ADAL" clId="{CB5EDE16-2116-449F-9B4A-66B9C78F65C5}" dt="2021-04-12T21:02:48.404" v="1200"/>
          <ac:spMkLst>
            <pc:docMk/>
            <pc:sldMk cId="1930070935" sldId="264"/>
            <ac:spMk id="4" creationId="{47A84573-B050-4714-BB34-09A87AA2F81C}"/>
          </ac:spMkLst>
        </pc:spChg>
        <pc:spChg chg="add mod">
          <ac:chgData name="Yu WANG" userId="d10e3910-663a-4978-a8d2-38f9f8c8adfe" providerId="ADAL" clId="{CB5EDE16-2116-449F-9B4A-66B9C78F65C5}" dt="2021-04-12T21:07:28.515" v="1215" actId="14100"/>
          <ac:spMkLst>
            <pc:docMk/>
            <pc:sldMk cId="1930070935" sldId="264"/>
            <ac:spMk id="11" creationId="{863504EC-9D8C-4394-B5DF-BFA49E0D6AB4}"/>
          </ac:spMkLst>
        </pc:spChg>
        <pc:picChg chg="add mod">
          <ac:chgData name="Yu WANG" userId="d10e3910-663a-4978-a8d2-38f9f8c8adfe" providerId="ADAL" clId="{CB5EDE16-2116-449F-9B4A-66B9C78F65C5}" dt="2021-04-12T21:02:48.404" v="1200"/>
          <ac:picMkLst>
            <pc:docMk/>
            <pc:sldMk cId="1930070935" sldId="264"/>
            <ac:picMk id="3" creationId="{6D166237-502F-4F3D-82E0-27A4A62C4F3C}"/>
          </ac:picMkLst>
        </pc:picChg>
        <pc:picChg chg="add del mod">
          <ac:chgData name="Yu WANG" userId="d10e3910-663a-4978-a8d2-38f9f8c8adfe" providerId="ADAL" clId="{CB5EDE16-2116-449F-9B4A-66B9C78F65C5}" dt="2021-04-12T21:05:22.689" v="1207" actId="21"/>
          <ac:picMkLst>
            <pc:docMk/>
            <pc:sldMk cId="1930070935" sldId="264"/>
            <ac:picMk id="5" creationId="{E55A2979-F2D9-43D5-BCCA-DCC9EB7A5E48}"/>
          </ac:picMkLst>
        </pc:picChg>
        <pc:picChg chg="add mod">
          <ac:chgData name="Yu WANG" userId="d10e3910-663a-4978-a8d2-38f9f8c8adfe" providerId="ADAL" clId="{CB5EDE16-2116-449F-9B4A-66B9C78F65C5}" dt="2021-04-12T21:04:16.487" v="1206" actId="1076"/>
          <ac:picMkLst>
            <pc:docMk/>
            <pc:sldMk cId="1930070935" sldId="264"/>
            <ac:picMk id="7" creationId="{CC38E630-C6B0-4572-B3F3-79C299D6C968}"/>
          </ac:picMkLst>
        </pc:picChg>
        <pc:picChg chg="add mod">
          <ac:chgData name="Yu WANG" userId="d10e3910-663a-4978-a8d2-38f9f8c8adfe" providerId="ADAL" clId="{CB5EDE16-2116-449F-9B4A-66B9C78F65C5}" dt="2021-04-12T21:06:46.976" v="1211" actId="1076"/>
          <ac:picMkLst>
            <pc:docMk/>
            <pc:sldMk cId="1930070935" sldId="264"/>
            <ac:picMk id="9" creationId="{C7772E18-B2D6-41EC-A26F-B03A18BCE97D}"/>
          </ac:picMkLst>
        </pc:picChg>
      </pc:sldChg>
      <pc:sldChg chg="addSp delSp modSp new mod">
        <pc:chgData name="Yu WANG" userId="d10e3910-663a-4978-a8d2-38f9f8c8adfe" providerId="ADAL" clId="{CB5EDE16-2116-449F-9B4A-66B9C78F65C5}" dt="2021-04-13T05:25:37.019" v="3095" actId="1076"/>
        <pc:sldMkLst>
          <pc:docMk/>
          <pc:sldMk cId="1537956473" sldId="265"/>
        </pc:sldMkLst>
        <pc:spChg chg="mod">
          <ac:chgData name="Yu WANG" userId="d10e3910-663a-4978-a8d2-38f9f8c8adfe" providerId="ADAL" clId="{CB5EDE16-2116-449F-9B4A-66B9C78F65C5}" dt="2021-04-12T21:37:59.132" v="1732" actId="20577"/>
          <ac:spMkLst>
            <pc:docMk/>
            <pc:sldMk cId="1537956473" sldId="265"/>
            <ac:spMk id="2" creationId="{74C65E81-5DD1-44AC-970F-4137B70AA25F}"/>
          </ac:spMkLst>
        </pc:spChg>
        <pc:spChg chg="add del mod">
          <ac:chgData name="Yu WANG" userId="d10e3910-663a-4978-a8d2-38f9f8c8adfe" providerId="ADAL" clId="{CB5EDE16-2116-449F-9B4A-66B9C78F65C5}" dt="2021-04-13T05:23:44.955" v="3084" actId="478"/>
          <ac:spMkLst>
            <pc:docMk/>
            <pc:sldMk cId="1537956473" sldId="265"/>
            <ac:spMk id="3" creationId="{A93179D3-3550-4545-8A75-E3846B9913F0}"/>
          </ac:spMkLst>
        </pc:spChg>
        <pc:spChg chg="add mod">
          <ac:chgData name="Yu WANG" userId="d10e3910-663a-4978-a8d2-38f9f8c8adfe" providerId="ADAL" clId="{CB5EDE16-2116-449F-9B4A-66B9C78F65C5}" dt="2021-04-13T05:23:35.142" v="3083" actId="20577"/>
          <ac:spMkLst>
            <pc:docMk/>
            <pc:sldMk cId="1537956473" sldId="265"/>
            <ac:spMk id="4" creationId="{346C4F3C-7B95-4A49-88C1-38F303D5BC70}"/>
          </ac:spMkLst>
        </pc:spChg>
        <pc:picChg chg="add del mod">
          <ac:chgData name="Yu WANG" userId="d10e3910-663a-4978-a8d2-38f9f8c8adfe" providerId="ADAL" clId="{CB5EDE16-2116-449F-9B4A-66B9C78F65C5}" dt="2021-04-13T05:25:25.411" v="3087" actId="478"/>
          <ac:picMkLst>
            <pc:docMk/>
            <pc:sldMk cId="1537956473" sldId="265"/>
            <ac:picMk id="5" creationId="{8F53C615-1C67-42BC-97B7-825BD0C2B44A}"/>
          </ac:picMkLst>
        </pc:picChg>
        <pc:picChg chg="add mod modCrop">
          <ac:chgData name="Yu WANG" userId="d10e3910-663a-4978-a8d2-38f9f8c8adfe" providerId="ADAL" clId="{CB5EDE16-2116-449F-9B4A-66B9C78F65C5}" dt="2021-04-13T05:25:37.019" v="3095" actId="1076"/>
          <ac:picMkLst>
            <pc:docMk/>
            <pc:sldMk cId="1537956473" sldId="265"/>
            <ac:picMk id="7" creationId="{19743990-2313-4634-B0B7-D91E2B6FF3FB}"/>
          </ac:picMkLst>
        </pc:picChg>
      </pc:sldChg>
      <pc:sldChg chg="addSp modSp new mod">
        <pc:chgData name="Yu WANG" userId="d10e3910-663a-4978-a8d2-38f9f8c8adfe" providerId="ADAL" clId="{CB5EDE16-2116-449F-9B4A-66B9C78F65C5}" dt="2021-04-13T04:35:25.793" v="2647"/>
        <pc:sldMkLst>
          <pc:docMk/>
          <pc:sldMk cId="147171936" sldId="266"/>
        </pc:sldMkLst>
        <pc:spChg chg="mod">
          <ac:chgData name="Yu WANG" userId="d10e3910-663a-4978-a8d2-38f9f8c8adfe" providerId="ADAL" clId="{CB5EDE16-2116-449F-9B4A-66B9C78F65C5}" dt="2021-04-13T04:35:25.793" v="2647"/>
          <ac:spMkLst>
            <pc:docMk/>
            <pc:sldMk cId="147171936" sldId="266"/>
            <ac:spMk id="2" creationId="{C9E0962C-83B4-4739-9933-417E11908F71}"/>
          </ac:spMkLst>
        </pc:spChg>
        <pc:spChg chg="add mod">
          <ac:chgData name="Yu WANG" userId="d10e3910-663a-4978-a8d2-38f9f8c8adfe" providerId="ADAL" clId="{CB5EDE16-2116-449F-9B4A-66B9C78F65C5}" dt="2021-04-13T04:34:03.478" v="2607" actId="1076"/>
          <ac:spMkLst>
            <pc:docMk/>
            <pc:sldMk cId="147171936" sldId="266"/>
            <ac:spMk id="5" creationId="{ECAEB0D5-F4E1-4A50-881B-3CC34C7E82F8}"/>
          </ac:spMkLst>
        </pc:spChg>
        <pc:spChg chg="add mod">
          <ac:chgData name="Yu WANG" userId="d10e3910-663a-4978-a8d2-38f9f8c8adfe" providerId="ADAL" clId="{CB5EDE16-2116-449F-9B4A-66B9C78F65C5}" dt="2021-04-13T04:16:03.593" v="2456" actId="207"/>
          <ac:spMkLst>
            <pc:docMk/>
            <pc:sldMk cId="147171936" sldId="266"/>
            <ac:spMk id="6" creationId="{C3C519CB-F256-4117-9351-B15873422D7A}"/>
          </ac:spMkLst>
        </pc:spChg>
        <pc:spChg chg="add mod">
          <ac:chgData name="Yu WANG" userId="d10e3910-663a-4978-a8d2-38f9f8c8adfe" providerId="ADAL" clId="{CB5EDE16-2116-449F-9B4A-66B9C78F65C5}" dt="2021-04-13T04:17:05.886" v="2460" actId="1076"/>
          <ac:spMkLst>
            <pc:docMk/>
            <pc:sldMk cId="147171936" sldId="266"/>
            <ac:spMk id="7" creationId="{86BEBB6E-B28B-4210-8A19-508D5DA42E2A}"/>
          </ac:spMkLst>
        </pc:spChg>
        <pc:spChg chg="add mod">
          <ac:chgData name="Yu WANG" userId="d10e3910-663a-4978-a8d2-38f9f8c8adfe" providerId="ADAL" clId="{CB5EDE16-2116-449F-9B4A-66B9C78F65C5}" dt="2021-04-13T04:19:50.013" v="2480" actId="1076"/>
          <ac:spMkLst>
            <pc:docMk/>
            <pc:sldMk cId="147171936" sldId="266"/>
            <ac:spMk id="9" creationId="{EF6EA588-7422-49AE-B214-4A83CAAA0E90}"/>
          </ac:spMkLst>
        </pc:spChg>
        <pc:spChg chg="add mod">
          <ac:chgData name="Yu WANG" userId="d10e3910-663a-4978-a8d2-38f9f8c8adfe" providerId="ADAL" clId="{CB5EDE16-2116-449F-9B4A-66B9C78F65C5}" dt="2021-04-13T04:33:22.628" v="2579" actId="1582"/>
          <ac:spMkLst>
            <pc:docMk/>
            <pc:sldMk cId="147171936" sldId="266"/>
            <ac:spMk id="10" creationId="{0220D72F-E942-4016-A338-C281F6038C65}"/>
          </ac:spMkLst>
        </pc:spChg>
        <pc:spChg chg="add mod">
          <ac:chgData name="Yu WANG" userId="d10e3910-663a-4978-a8d2-38f9f8c8adfe" providerId="ADAL" clId="{CB5EDE16-2116-449F-9B4A-66B9C78F65C5}" dt="2021-04-13T04:33:22.628" v="2579" actId="1582"/>
          <ac:spMkLst>
            <pc:docMk/>
            <pc:sldMk cId="147171936" sldId="266"/>
            <ac:spMk id="11" creationId="{00141473-82F2-4FCA-AD67-FB0BBE59586F}"/>
          </ac:spMkLst>
        </pc:spChg>
        <pc:spChg chg="add mod">
          <ac:chgData name="Yu WANG" userId="d10e3910-663a-4978-a8d2-38f9f8c8adfe" providerId="ADAL" clId="{CB5EDE16-2116-449F-9B4A-66B9C78F65C5}" dt="2021-04-13T04:33:22.628" v="2579" actId="1582"/>
          <ac:spMkLst>
            <pc:docMk/>
            <pc:sldMk cId="147171936" sldId="266"/>
            <ac:spMk id="12" creationId="{D55E40BA-6194-4B05-A3A4-C8777C53C204}"/>
          </ac:spMkLst>
        </pc:spChg>
        <pc:spChg chg="add mod">
          <ac:chgData name="Yu WANG" userId="d10e3910-663a-4978-a8d2-38f9f8c8adfe" providerId="ADAL" clId="{CB5EDE16-2116-449F-9B4A-66B9C78F65C5}" dt="2021-04-13T04:33:22.628" v="2579" actId="1582"/>
          <ac:spMkLst>
            <pc:docMk/>
            <pc:sldMk cId="147171936" sldId="266"/>
            <ac:spMk id="13" creationId="{A220E0B6-4157-4CAD-87B5-AC02469C6F21}"/>
          </ac:spMkLst>
        </pc:spChg>
        <pc:spChg chg="add mod">
          <ac:chgData name="Yu WANG" userId="d10e3910-663a-4978-a8d2-38f9f8c8adfe" providerId="ADAL" clId="{CB5EDE16-2116-449F-9B4A-66B9C78F65C5}" dt="2021-04-13T04:34:16.342" v="2611" actId="122"/>
          <ac:spMkLst>
            <pc:docMk/>
            <pc:sldMk cId="147171936" sldId="266"/>
            <ac:spMk id="17" creationId="{79B83BD6-133A-4113-9696-4247172B12CE}"/>
          </ac:spMkLst>
        </pc:spChg>
        <pc:spChg chg="add mod">
          <ac:chgData name="Yu WANG" userId="d10e3910-663a-4978-a8d2-38f9f8c8adfe" providerId="ADAL" clId="{CB5EDE16-2116-449F-9B4A-66B9C78F65C5}" dt="2021-04-13T04:34:16.342" v="2611" actId="122"/>
          <ac:spMkLst>
            <pc:docMk/>
            <pc:sldMk cId="147171936" sldId="266"/>
            <ac:spMk id="18" creationId="{2355ED6B-B1B8-4DCE-A31E-2E69967F26ED}"/>
          </ac:spMkLst>
        </pc:spChg>
        <pc:picChg chg="add mod">
          <ac:chgData name="Yu WANG" userId="d10e3910-663a-4978-a8d2-38f9f8c8adfe" providerId="ADAL" clId="{CB5EDE16-2116-449F-9B4A-66B9C78F65C5}" dt="2021-04-13T04:09:49.768" v="2120" actId="1076"/>
          <ac:picMkLst>
            <pc:docMk/>
            <pc:sldMk cId="147171936" sldId="266"/>
            <ac:picMk id="4" creationId="{17E48F5C-42CC-4F3E-90E8-541D9314087D}"/>
          </ac:picMkLst>
        </pc:picChg>
        <pc:cxnChg chg="add mod">
          <ac:chgData name="Yu WANG" userId="d10e3910-663a-4978-a8d2-38f9f8c8adfe" providerId="ADAL" clId="{CB5EDE16-2116-449F-9B4A-66B9C78F65C5}" dt="2021-04-13T04:33:15.687" v="2578" actId="1582"/>
          <ac:cxnSpMkLst>
            <pc:docMk/>
            <pc:sldMk cId="147171936" sldId="266"/>
            <ac:cxnSpMk id="15" creationId="{1D5041FD-B14F-40DD-B454-EC9693C4F226}"/>
          </ac:cxnSpMkLst>
        </pc:cxnChg>
        <pc:cxnChg chg="add mod">
          <ac:chgData name="Yu WANG" userId="d10e3910-663a-4978-a8d2-38f9f8c8adfe" providerId="ADAL" clId="{CB5EDE16-2116-449F-9B4A-66B9C78F65C5}" dt="2021-04-13T04:33:15.687" v="2578" actId="1582"/>
          <ac:cxnSpMkLst>
            <pc:docMk/>
            <pc:sldMk cId="147171936" sldId="266"/>
            <ac:cxnSpMk id="16" creationId="{C2570088-3429-41E7-B505-8C67E0B62043}"/>
          </ac:cxnSpMkLst>
        </pc:cxnChg>
      </pc:sldChg>
    </pc:docChg>
  </pc:docChgLst>
  <pc:docChgLst>
    <pc:chgData name="WANG Yu" userId="d10e3910-663a-4978-a8d2-38f9f8c8adfe" providerId="ADAL" clId="{A350D755-6B4B-43D7-A9BB-686F8E8F3F60}"/>
    <pc:docChg chg="undo custSel addSld modSld modSection">
      <pc:chgData name="WANG Yu" userId="d10e3910-663a-4978-a8d2-38f9f8c8adfe" providerId="ADAL" clId="{A350D755-6B4B-43D7-A9BB-686F8E8F3F60}" dt="2022-02-13T22:32:48.760" v="43" actId="680"/>
      <pc:docMkLst>
        <pc:docMk/>
      </pc:docMkLst>
      <pc:sldChg chg="modSp mod">
        <pc:chgData name="WANG Yu" userId="d10e3910-663a-4978-a8d2-38f9f8c8adfe" providerId="ADAL" clId="{A350D755-6B4B-43D7-A9BB-686F8E8F3F60}" dt="2022-02-13T20:16:07.649" v="17" actId="20577"/>
        <pc:sldMkLst>
          <pc:docMk/>
          <pc:sldMk cId="2556532213" sldId="256"/>
        </pc:sldMkLst>
        <pc:spChg chg="mod">
          <ac:chgData name="WANG Yu" userId="d10e3910-663a-4978-a8d2-38f9f8c8adfe" providerId="ADAL" clId="{A350D755-6B4B-43D7-A9BB-686F8E8F3F60}" dt="2022-02-13T20:16:07.649" v="17" actId="20577"/>
          <ac:spMkLst>
            <pc:docMk/>
            <pc:sldMk cId="2556532213" sldId="256"/>
            <ac:spMk id="3" creationId="{C0D0126D-DE1B-431E-A4E2-990D434F4C0E}"/>
          </ac:spMkLst>
        </pc:spChg>
      </pc:sldChg>
      <pc:sldChg chg="addSp delSp modSp mod">
        <pc:chgData name="WANG Yu" userId="d10e3910-663a-4978-a8d2-38f9f8c8adfe" providerId="ADAL" clId="{A350D755-6B4B-43D7-A9BB-686F8E8F3F60}" dt="2022-02-13T22:32:44.175" v="42" actId="478"/>
        <pc:sldMkLst>
          <pc:docMk/>
          <pc:sldMk cId="2099068804" sldId="283"/>
        </pc:sldMkLst>
        <pc:graphicFrameChg chg="modGraphic">
          <ac:chgData name="WANG Yu" userId="d10e3910-663a-4978-a8d2-38f9f8c8adfe" providerId="ADAL" clId="{A350D755-6B4B-43D7-A9BB-686F8E8F3F60}" dt="2022-02-13T20:18:07.143" v="18" actId="33524"/>
          <ac:graphicFrameMkLst>
            <pc:docMk/>
            <pc:sldMk cId="2099068804" sldId="283"/>
            <ac:graphicFrameMk id="8" creationId="{56F56986-830E-4462-A4C3-FC2E21D15FB2}"/>
          </ac:graphicFrameMkLst>
        </pc:graphicFrameChg>
        <pc:picChg chg="add del">
          <ac:chgData name="WANG Yu" userId="d10e3910-663a-4978-a8d2-38f9f8c8adfe" providerId="ADAL" clId="{A350D755-6B4B-43D7-A9BB-686F8E8F3F60}" dt="2022-02-13T22:32:44.175" v="42" actId="478"/>
          <ac:picMkLst>
            <pc:docMk/>
            <pc:sldMk cId="2099068804" sldId="283"/>
            <ac:picMk id="5" creationId="{C70E4BC0-3E6E-41DA-98A1-C63D9A24EFA9}"/>
          </ac:picMkLst>
        </pc:picChg>
      </pc:sldChg>
      <pc:sldChg chg="addSp delSp modSp new mod">
        <pc:chgData name="WANG Yu" userId="d10e3910-663a-4978-a8d2-38f9f8c8adfe" providerId="ADAL" clId="{A350D755-6B4B-43D7-A9BB-686F8E8F3F60}" dt="2022-02-13T22:31:57.295" v="40" actId="1076"/>
        <pc:sldMkLst>
          <pc:docMk/>
          <pc:sldMk cId="3361732143" sldId="327"/>
        </pc:sldMkLst>
        <pc:picChg chg="add del mod">
          <ac:chgData name="WANG Yu" userId="d10e3910-663a-4978-a8d2-38f9f8c8adfe" providerId="ADAL" clId="{A350D755-6B4B-43D7-A9BB-686F8E8F3F60}" dt="2022-02-13T22:31:08.122" v="30" actId="478"/>
          <ac:picMkLst>
            <pc:docMk/>
            <pc:sldMk cId="3361732143" sldId="327"/>
            <ac:picMk id="5" creationId="{1D4BA18A-C060-4F09-B059-D3648B5F8016}"/>
          </ac:picMkLst>
        </pc:picChg>
        <pc:picChg chg="add del mod">
          <ac:chgData name="WANG Yu" userId="d10e3910-663a-4978-a8d2-38f9f8c8adfe" providerId="ADAL" clId="{A350D755-6B4B-43D7-A9BB-686F8E8F3F60}" dt="2022-02-13T22:31:08.683" v="31" actId="478"/>
          <ac:picMkLst>
            <pc:docMk/>
            <pc:sldMk cId="3361732143" sldId="327"/>
            <ac:picMk id="7" creationId="{3043BF36-7F06-4782-966E-66A4F3FDCBB8}"/>
          </ac:picMkLst>
        </pc:picChg>
        <pc:picChg chg="add mod modCrop">
          <ac:chgData name="WANG Yu" userId="d10e3910-663a-4978-a8d2-38f9f8c8adfe" providerId="ADAL" clId="{A350D755-6B4B-43D7-A9BB-686F8E8F3F60}" dt="2022-02-13T22:31:57.295" v="40" actId="1076"/>
          <ac:picMkLst>
            <pc:docMk/>
            <pc:sldMk cId="3361732143" sldId="327"/>
            <ac:picMk id="9" creationId="{855BBD1B-17F5-4F5F-9668-17D1C9BA42A6}"/>
          </ac:picMkLst>
        </pc:picChg>
      </pc:sldChg>
      <pc:sldChg chg="new">
        <pc:chgData name="WANG Yu" userId="d10e3910-663a-4978-a8d2-38f9f8c8adfe" providerId="ADAL" clId="{A350D755-6B4B-43D7-A9BB-686F8E8F3F60}" dt="2022-02-13T22:32:48.760" v="43" actId="680"/>
        <pc:sldMkLst>
          <pc:docMk/>
          <pc:sldMk cId="3082341337" sldId="328"/>
        </pc:sldMkLst>
      </pc:sldChg>
    </pc:docChg>
  </pc:docChgLst>
  <pc:docChgLst>
    <pc:chgData name="Yu WANG" userId="d10e3910-663a-4978-a8d2-38f9f8c8adfe" providerId="ADAL" clId="{1259D9C8-C604-453A-813A-53F5931A6194}"/>
    <pc:docChg chg="undo custSel addSld delSld modSld sldOrd modSection">
      <pc:chgData name="Yu WANG" userId="d10e3910-663a-4978-a8d2-38f9f8c8adfe" providerId="ADAL" clId="{1259D9C8-C604-453A-813A-53F5931A6194}" dt="2022-03-08T06:34:33.374" v="3788" actId="20577"/>
      <pc:docMkLst>
        <pc:docMk/>
      </pc:docMkLst>
      <pc:sldChg chg="modSp mod">
        <pc:chgData name="Yu WANG" userId="d10e3910-663a-4978-a8d2-38f9f8c8adfe" providerId="ADAL" clId="{1259D9C8-C604-453A-813A-53F5931A6194}" dt="2022-03-08T05:34:29.908" v="2983" actId="20577"/>
        <pc:sldMkLst>
          <pc:docMk/>
          <pc:sldMk cId="2556532213" sldId="256"/>
        </pc:sldMkLst>
        <pc:spChg chg="mod">
          <ac:chgData name="Yu WANG" userId="d10e3910-663a-4978-a8d2-38f9f8c8adfe" providerId="ADAL" clId="{1259D9C8-C604-453A-813A-53F5931A6194}" dt="2022-03-08T05:34:29.908" v="2983" actId="20577"/>
          <ac:spMkLst>
            <pc:docMk/>
            <pc:sldMk cId="2556532213" sldId="256"/>
            <ac:spMk id="3" creationId="{C0D0126D-DE1B-431E-A4E2-990D434F4C0E}"/>
          </ac:spMkLst>
        </pc:spChg>
      </pc:sldChg>
      <pc:sldChg chg="modSp mod">
        <pc:chgData name="Yu WANG" userId="d10e3910-663a-4978-a8d2-38f9f8c8adfe" providerId="ADAL" clId="{1259D9C8-C604-453A-813A-53F5931A6194}" dt="2022-03-08T06:01:02.547" v="3712" actId="20577"/>
        <pc:sldMkLst>
          <pc:docMk/>
          <pc:sldMk cId="749177954" sldId="258"/>
        </pc:sldMkLst>
        <pc:spChg chg="mod">
          <ac:chgData name="Yu WANG" userId="d10e3910-663a-4978-a8d2-38f9f8c8adfe" providerId="ADAL" clId="{1259D9C8-C604-453A-813A-53F5931A6194}" dt="2022-03-08T06:01:02.547" v="3712" actId="20577"/>
          <ac:spMkLst>
            <pc:docMk/>
            <pc:sldMk cId="749177954" sldId="258"/>
            <ac:spMk id="12" creationId="{7B13927C-D643-446D-8E59-117F55FB2BB0}"/>
          </ac:spMkLst>
        </pc:spChg>
      </pc:sldChg>
      <pc:sldChg chg="addSp delSp modSp mod modNotesTx">
        <pc:chgData name="Yu WANG" userId="d10e3910-663a-4978-a8d2-38f9f8c8adfe" providerId="ADAL" clId="{1259D9C8-C604-453A-813A-53F5931A6194}" dt="2022-03-08T06:02:10.663" v="3713" actId="20577"/>
        <pc:sldMkLst>
          <pc:docMk/>
          <pc:sldMk cId="4130296190" sldId="259"/>
        </pc:sldMkLst>
        <pc:spChg chg="add mod">
          <ac:chgData name="Yu WANG" userId="d10e3910-663a-4978-a8d2-38f9f8c8adfe" providerId="ADAL" clId="{1259D9C8-C604-453A-813A-53F5931A6194}" dt="2022-03-07T20:14:12.671" v="1020" actId="14100"/>
          <ac:spMkLst>
            <pc:docMk/>
            <pc:sldMk cId="4130296190" sldId="259"/>
            <ac:spMk id="4" creationId="{79B4C2F8-8254-4364-9C9C-10ACD7AA6DE3}"/>
          </ac:spMkLst>
        </pc:spChg>
        <pc:spChg chg="del">
          <ac:chgData name="Yu WANG" userId="d10e3910-663a-4978-a8d2-38f9f8c8adfe" providerId="ADAL" clId="{1259D9C8-C604-453A-813A-53F5931A6194}" dt="2022-03-08T05:16:59.042" v="2518" actId="478"/>
          <ac:spMkLst>
            <pc:docMk/>
            <pc:sldMk cId="4130296190" sldId="259"/>
            <ac:spMk id="30" creationId="{5E2DED6F-7E06-419C-9F44-949E4DBA3B7B}"/>
          </ac:spMkLst>
        </pc:spChg>
        <pc:graphicFrameChg chg="add del mod">
          <ac:chgData name="Yu WANG" userId="d10e3910-663a-4978-a8d2-38f9f8c8adfe" providerId="ADAL" clId="{1259D9C8-C604-453A-813A-53F5931A6194}" dt="2022-03-08T05:19:56.731" v="2524" actId="478"/>
          <ac:graphicFrameMkLst>
            <pc:docMk/>
            <pc:sldMk cId="4130296190" sldId="259"/>
            <ac:graphicFrameMk id="14" creationId="{A4A1F0A3-A495-4315-B891-13230A59487D}"/>
          </ac:graphicFrameMkLst>
        </pc:graphicFrameChg>
        <pc:picChg chg="add del mod">
          <ac:chgData name="Yu WANG" userId="d10e3910-663a-4978-a8d2-38f9f8c8adfe" providerId="ADAL" clId="{1259D9C8-C604-453A-813A-53F5931A6194}" dt="2022-03-08T05:20:22.385" v="2525" actId="478"/>
          <ac:picMkLst>
            <pc:docMk/>
            <pc:sldMk cId="4130296190" sldId="259"/>
            <ac:picMk id="5" creationId="{8046B017-55E9-4F07-A588-520453F0033B}"/>
          </ac:picMkLst>
        </pc:picChg>
        <pc:picChg chg="add mod">
          <ac:chgData name="Yu WANG" userId="d10e3910-663a-4978-a8d2-38f9f8c8adfe" providerId="ADAL" clId="{1259D9C8-C604-453A-813A-53F5931A6194}" dt="2022-03-08T05:54:58.568" v="3667" actId="1076"/>
          <ac:picMkLst>
            <pc:docMk/>
            <pc:sldMk cId="4130296190" sldId="259"/>
            <ac:picMk id="12" creationId="{ED7D43F1-38D5-406D-9407-F48A5CB00759}"/>
          </ac:picMkLst>
        </pc:picChg>
        <pc:picChg chg="add mod">
          <ac:chgData name="Yu WANG" userId="d10e3910-663a-4978-a8d2-38f9f8c8adfe" providerId="ADAL" clId="{1259D9C8-C604-453A-813A-53F5931A6194}" dt="2022-03-08T05:55:00.184" v="3668" actId="1076"/>
          <ac:picMkLst>
            <pc:docMk/>
            <pc:sldMk cId="4130296190" sldId="259"/>
            <ac:picMk id="13" creationId="{00B2D243-87E9-43BF-8D4A-00B0127AD6B5}"/>
          </ac:picMkLst>
        </pc:picChg>
      </pc:sldChg>
      <pc:sldChg chg="addSp delSp modSp mod">
        <pc:chgData name="Yu WANG" userId="d10e3910-663a-4978-a8d2-38f9f8c8adfe" providerId="ADAL" clId="{1259D9C8-C604-453A-813A-53F5931A6194}" dt="2022-03-08T05:56:40.090" v="3691" actId="478"/>
        <pc:sldMkLst>
          <pc:docMk/>
          <pc:sldMk cId="2941653692" sldId="262"/>
        </pc:sldMkLst>
        <pc:spChg chg="add del mod">
          <ac:chgData name="Yu WANG" userId="d10e3910-663a-4978-a8d2-38f9f8c8adfe" providerId="ADAL" clId="{1259D9C8-C604-453A-813A-53F5931A6194}" dt="2022-03-08T05:21:13.081" v="2538" actId="767"/>
          <ac:spMkLst>
            <pc:docMk/>
            <pc:sldMk cId="2941653692" sldId="262"/>
            <ac:spMk id="4" creationId="{51E1AC0F-E22A-42DC-BBA5-D2D2FE96CAB4}"/>
          </ac:spMkLst>
        </pc:spChg>
        <pc:spChg chg="add del mod">
          <ac:chgData name="Yu WANG" userId="d10e3910-663a-4978-a8d2-38f9f8c8adfe" providerId="ADAL" clId="{1259D9C8-C604-453A-813A-53F5931A6194}" dt="2022-03-08T05:25:17.558" v="2889" actId="2085"/>
          <ac:spMkLst>
            <pc:docMk/>
            <pc:sldMk cId="2941653692" sldId="262"/>
            <ac:spMk id="5" creationId="{ECEC1554-48DC-4501-8594-0AA90F0C266B}"/>
          </ac:spMkLst>
        </pc:spChg>
        <pc:spChg chg="add mod">
          <ac:chgData name="Yu WANG" userId="d10e3910-663a-4978-a8d2-38f9f8c8adfe" providerId="ADAL" clId="{1259D9C8-C604-453A-813A-53F5931A6194}" dt="2022-03-08T05:27:43.247" v="2960" actId="207"/>
          <ac:spMkLst>
            <pc:docMk/>
            <pc:sldMk cId="2941653692" sldId="262"/>
            <ac:spMk id="6" creationId="{21AB9EC6-965B-4D32-A963-12F11124E499}"/>
          </ac:spMkLst>
        </pc:spChg>
        <pc:picChg chg="add del mod modCrop">
          <ac:chgData name="Yu WANG" userId="d10e3910-663a-4978-a8d2-38f9f8c8adfe" providerId="ADAL" clId="{1259D9C8-C604-453A-813A-53F5931A6194}" dt="2022-03-08T05:56:40.090" v="3691" actId="478"/>
          <ac:picMkLst>
            <pc:docMk/>
            <pc:sldMk cId="2941653692" sldId="262"/>
            <ac:picMk id="7" creationId="{398510A5-0F94-4E81-8327-6BE8C0FFA151}"/>
          </ac:picMkLst>
        </pc:picChg>
      </pc:sldChg>
      <pc:sldChg chg="addSp delSp modSp mod ord">
        <pc:chgData name="Yu WANG" userId="d10e3910-663a-4978-a8d2-38f9f8c8adfe" providerId="ADAL" clId="{1259D9C8-C604-453A-813A-53F5931A6194}" dt="2022-03-08T05:26:50.301" v="2896"/>
        <pc:sldMkLst>
          <pc:docMk/>
          <pc:sldMk cId="3437344155" sldId="294"/>
        </pc:sldMkLst>
        <pc:spChg chg="del mod">
          <ac:chgData name="Yu WANG" userId="d10e3910-663a-4978-a8d2-38f9f8c8adfe" providerId="ADAL" clId="{1259D9C8-C604-453A-813A-53F5931A6194}" dt="2022-03-07T21:28:28.511" v="1309" actId="478"/>
          <ac:spMkLst>
            <pc:docMk/>
            <pc:sldMk cId="3437344155" sldId="294"/>
            <ac:spMk id="5" creationId="{743D8668-B587-4215-9240-73C41D011534}"/>
          </ac:spMkLst>
        </pc:spChg>
        <pc:spChg chg="add mod">
          <ac:chgData name="Yu WANG" userId="d10e3910-663a-4978-a8d2-38f9f8c8adfe" providerId="ADAL" clId="{1259D9C8-C604-453A-813A-53F5931A6194}" dt="2022-03-07T21:38:21.747" v="1395" actId="20577"/>
          <ac:spMkLst>
            <pc:docMk/>
            <pc:sldMk cId="3437344155" sldId="294"/>
            <ac:spMk id="9" creationId="{C7B47054-08FC-4A2E-BBC5-6D18F12F9922}"/>
          </ac:spMkLst>
        </pc:spChg>
        <pc:spChg chg="add mod">
          <ac:chgData name="Yu WANG" userId="d10e3910-663a-4978-a8d2-38f9f8c8adfe" providerId="ADAL" clId="{1259D9C8-C604-453A-813A-53F5931A6194}" dt="2022-03-07T21:38:19.214" v="1394" actId="20577"/>
          <ac:spMkLst>
            <pc:docMk/>
            <pc:sldMk cId="3437344155" sldId="294"/>
            <ac:spMk id="10" creationId="{5486617E-A7D2-4029-A300-EC7BB48FEBD0}"/>
          </ac:spMkLst>
        </pc:spChg>
        <pc:spChg chg="add mod">
          <ac:chgData name="Yu WANG" userId="d10e3910-663a-4978-a8d2-38f9f8c8adfe" providerId="ADAL" clId="{1259D9C8-C604-453A-813A-53F5931A6194}" dt="2022-03-08T04:32:48.099" v="1998" actId="1076"/>
          <ac:spMkLst>
            <pc:docMk/>
            <pc:sldMk cId="3437344155" sldId="294"/>
            <ac:spMk id="11" creationId="{43A65A86-2F9D-4999-9C65-B52B9D6B37A8}"/>
          </ac:spMkLst>
        </pc:spChg>
        <pc:spChg chg="add mod">
          <ac:chgData name="Yu WANG" userId="d10e3910-663a-4978-a8d2-38f9f8c8adfe" providerId="ADAL" clId="{1259D9C8-C604-453A-813A-53F5931A6194}" dt="2022-03-08T04:34:15.456" v="2073" actId="113"/>
          <ac:spMkLst>
            <pc:docMk/>
            <pc:sldMk cId="3437344155" sldId="294"/>
            <ac:spMk id="14" creationId="{DADF5228-FC3A-4BD6-8093-48D35A1DBC41}"/>
          </ac:spMkLst>
        </pc:spChg>
        <pc:picChg chg="add mod">
          <ac:chgData name="Yu WANG" userId="d10e3910-663a-4978-a8d2-38f9f8c8adfe" providerId="ADAL" clId="{1259D9C8-C604-453A-813A-53F5931A6194}" dt="2022-03-07T21:35:49.349" v="1353" actId="1076"/>
          <ac:picMkLst>
            <pc:docMk/>
            <pc:sldMk cId="3437344155" sldId="294"/>
            <ac:picMk id="6" creationId="{07CEC0CE-715C-49B7-AEC7-68EF1F3A6D91}"/>
          </ac:picMkLst>
        </pc:picChg>
        <pc:picChg chg="add mod modCrop">
          <ac:chgData name="Yu WANG" userId="d10e3910-663a-4978-a8d2-38f9f8c8adfe" providerId="ADAL" clId="{1259D9C8-C604-453A-813A-53F5931A6194}" dt="2022-03-07T21:34:39.252" v="1328" actId="1076"/>
          <ac:picMkLst>
            <pc:docMk/>
            <pc:sldMk cId="3437344155" sldId="294"/>
            <ac:picMk id="8" creationId="{FA958A6F-C6F2-4577-95E3-221A0593283D}"/>
          </ac:picMkLst>
        </pc:picChg>
        <pc:picChg chg="add del mod">
          <ac:chgData name="Yu WANG" userId="d10e3910-663a-4978-a8d2-38f9f8c8adfe" providerId="ADAL" clId="{1259D9C8-C604-453A-813A-53F5931A6194}" dt="2022-03-08T04:35:42.036" v="2074" actId="478"/>
          <ac:picMkLst>
            <pc:docMk/>
            <pc:sldMk cId="3437344155" sldId="294"/>
            <ac:picMk id="13" creationId="{949B775C-C63A-4CE9-BA1B-3E2FE9FB51FF}"/>
          </ac:picMkLst>
        </pc:picChg>
      </pc:sldChg>
      <pc:sldChg chg="addSp delSp modSp mod modNotesTx">
        <pc:chgData name="Yu WANG" userId="d10e3910-663a-4978-a8d2-38f9f8c8adfe" providerId="ADAL" clId="{1259D9C8-C604-453A-813A-53F5931A6194}" dt="2022-03-08T06:34:33.374" v="3788" actId="20577"/>
        <pc:sldMkLst>
          <pc:docMk/>
          <pc:sldMk cId="3285396274" sldId="295"/>
        </pc:sldMkLst>
        <pc:spChg chg="add mod">
          <ac:chgData name="Yu WANG" userId="d10e3910-663a-4978-a8d2-38f9f8c8adfe" providerId="ADAL" clId="{1259D9C8-C604-453A-813A-53F5931A6194}" dt="2022-03-08T05:48:41.080" v="3406" actId="1076"/>
          <ac:spMkLst>
            <pc:docMk/>
            <pc:sldMk cId="3285396274" sldId="295"/>
            <ac:spMk id="4" creationId="{21DDE8C9-A009-4FEA-9DE1-4DEFD8CF0525}"/>
          </ac:spMkLst>
        </pc:spChg>
        <pc:spChg chg="del mod">
          <ac:chgData name="Yu WANG" userId="d10e3910-663a-4978-a8d2-38f9f8c8adfe" providerId="ADAL" clId="{1259D9C8-C604-453A-813A-53F5931A6194}" dt="2022-03-08T04:51:36.961" v="2075" actId="478"/>
          <ac:spMkLst>
            <pc:docMk/>
            <pc:sldMk cId="3285396274" sldId="295"/>
            <ac:spMk id="4" creationId="{3AD18167-3211-46D9-B09B-A174C8FA4386}"/>
          </ac:spMkLst>
        </pc:spChg>
        <pc:spChg chg="add mod">
          <ac:chgData name="Yu WANG" userId="d10e3910-663a-4978-a8d2-38f9f8c8adfe" providerId="ADAL" clId="{1259D9C8-C604-453A-813A-53F5931A6194}" dt="2022-03-08T05:37:39.986" v="3034" actId="1076"/>
          <ac:spMkLst>
            <pc:docMk/>
            <pc:sldMk cId="3285396274" sldId="295"/>
            <ac:spMk id="6" creationId="{AA34AFCC-7EF1-45B3-A6A6-A51F6B34417C}"/>
          </ac:spMkLst>
        </pc:spChg>
        <pc:spChg chg="add mod">
          <ac:chgData name="Yu WANG" userId="d10e3910-663a-4978-a8d2-38f9f8c8adfe" providerId="ADAL" clId="{1259D9C8-C604-453A-813A-53F5931A6194}" dt="2022-03-08T05:37:39.986" v="3034" actId="1076"/>
          <ac:spMkLst>
            <pc:docMk/>
            <pc:sldMk cId="3285396274" sldId="295"/>
            <ac:spMk id="7" creationId="{214F0CC6-64B7-44BA-8E91-5DA1B1BF379E}"/>
          </ac:spMkLst>
        </pc:spChg>
        <pc:spChg chg="add del mod">
          <ac:chgData name="Yu WANG" userId="d10e3910-663a-4978-a8d2-38f9f8c8adfe" providerId="ADAL" clId="{1259D9C8-C604-453A-813A-53F5931A6194}" dt="2022-03-08T05:00:08.980" v="2088" actId="478"/>
          <ac:spMkLst>
            <pc:docMk/>
            <pc:sldMk cId="3285396274" sldId="295"/>
            <ac:spMk id="8" creationId="{60698FCC-E99B-4BDE-A28F-4F5FBC79C71A}"/>
          </ac:spMkLst>
        </pc:spChg>
        <pc:spChg chg="add mod">
          <ac:chgData name="Yu WANG" userId="d10e3910-663a-4978-a8d2-38f9f8c8adfe" providerId="ADAL" clId="{1259D9C8-C604-453A-813A-53F5931A6194}" dt="2022-03-08T05:37:39.986" v="3034" actId="1076"/>
          <ac:spMkLst>
            <pc:docMk/>
            <pc:sldMk cId="3285396274" sldId="295"/>
            <ac:spMk id="10" creationId="{20019ABE-EB60-4E48-BD3C-444810ABF902}"/>
          </ac:spMkLst>
        </pc:spChg>
        <pc:spChg chg="add mod">
          <ac:chgData name="Yu WANG" userId="d10e3910-663a-4978-a8d2-38f9f8c8adfe" providerId="ADAL" clId="{1259D9C8-C604-453A-813A-53F5931A6194}" dt="2022-03-08T05:37:39.986" v="3034" actId="1076"/>
          <ac:spMkLst>
            <pc:docMk/>
            <pc:sldMk cId="3285396274" sldId="295"/>
            <ac:spMk id="11" creationId="{66B6F728-2D61-4A0B-A429-1B108ADEC785}"/>
          </ac:spMkLst>
        </pc:spChg>
        <pc:spChg chg="add mod">
          <ac:chgData name="Yu WANG" userId="d10e3910-663a-4978-a8d2-38f9f8c8adfe" providerId="ADAL" clId="{1259D9C8-C604-453A-813A-53F5931A6194}" dt="2022-03-08T05:37:39.986" v="3034" actId="1076"/>
          <ac:spMkLst>
            <pc:docMk/>
            <pc:sldMk cId="3285396274" sldId="295"/>
            <ac:spMk id="18" creationId="{42E70A24-7573-4CDB-8109-E0A95AC84814}"/>
          </ac:spMkLst>
        </pc:spChg>
        <pc:spChg chg="add mod">
          <ac:chgData name="Yu WANG" userId="d10e3910-663a-4978-a8d2-38f9f8c8adfe" providerId="ADAL" clId="{1259D9C8-C604-453A-813A-53F5931A6194}" dt="2022-03-08T05:37:39.986" v="3034" actId="1076"/>
          <ac:spMkLst>
            <pc:docMk/>
            <pc:sldMk cId="3285396274" sldId="295"/>
            <ac:spMk id="19" creationId="{8AE5CEC0-CFFD-4C44-BB6C-2884ECA7B00D}"/>
          </ac:spMkLst>
        </pc:spChg>
        <pc:spChg chg="add del mod">
          <ac:chgData name="Yu WANG" userId="d10e3910-663a-4978-a8d2-38f9f8c8adfe" providerId="ADAL" clId="{1259D9C8-C604-453A-813A-53F5931A6194}" dt="2022-03-08T05:35:27.881" v="3002"/>
          <ac:spMkLst>
            <pc:docMk/>
            <pc:sldMk cId="3285396274" sldId="295"/>
            <ac:spMk id="27" creationId="{9BAF5510-3DDE-403D-BE6B-5196B5CD9A9D}"/>
          </ac:spMkLst>
        </pc:spChg>
        <pc:spChg chg="add del mod">
          <ac:chgData name="Yu WANG" userId="d10e3910-663a-4978-a8d2-38f9f8c8adfe" providerId="ADAL" clId="{1259D9C8-C604-453A-813A-53F5931A6194}" dt="2022-03-08T05:35:27.884" v="3004"/>
          <ac:spMkLst>
            <pc:docMk/>
            <pc:sldMk cId="3285396274" sldId="295"/>
            <ac:spMk id="28" creationId="{702CA783-79C3-4106-8F4A-F80802617F75}"/>
          </ac:spMkLst>
        </pc:spChg>
        <pc:spChg chg="add mod">
          <ac:chgData name="Yu WANG" userId="d10e3910-663a-4978-a8d2-38f9f8c8adfe" providerId="ADAL" clId="{1259D9C8-C604-453A-813A-53F5931A6194}" dt="2022-03-08T05:48:37.984" v="3405" actId="1076"/>
          <ac:spMkLst>
            <pc:docMk/>
            <pc:sldMk cId="3285396274" sldId="295"/>
            <ac:spMk id="29" creationId="{53914822-DDD3-46D9-B0F9-220D250727D6}"/>
          </ac:spMkLst>
        </pc:spChg>
        <pc:spChg chg="add mod">
          <ac:chgData name="Yu WANG" userId="d10e3910-663a-4978-a8d2-38f9f8c8adfe" providerId="ADAL" clId="{1259D9C8-C604-453A-813A-53F5931A6194}" dt="2022-03-08T05:55:41.313" v="3684" actId="1076"/>
          <ac:spMkLst>
            <pc:docMk/>
            <pc:sldMk cId="3285396274" sldId="295"/>
            <ac:spMk id="35" creationId="{E17C9DB5-F9E4-4B12-967B-4DA272BC26B2}"/>
          </ac:spMkLst>
        </pc:spChg>
        <pc:spChg chg="add del mod">
          <ac:chgData name="Yu WANG" userId="d10e3910-663a-4978-a8d2-38f9f8c8adfe" providerId="ADAL" clId="{1259D9C8-C604-453A-813A-53F5931A6194}" dt="2022-03-08T05:47:15.287" v="3349" actId="478"/>
          <ac:spMkLst>
            <pc:docMk/>
            <pc:sldMk cId="3285396274" sldId="295"/>
            <ac:spMk id="36" creationId="{C85683A0-47EC-48E8-988A-9DE0A2C0EDE8}"/>
          </ac:spMkLst>
        </pc:spChg>
        <pc:spChg chg="add mod">
          <ac:chgData name="Yu WANG" userId="d10e3910-663a-4978-a8d2-38f9f8c8adfe" providerId="ADAL" clId="{1259D9C8-C604-453A-813A-53F5931A6194}" dt="2022-03-08T05:55:29.290" v="3678" actId="1076"/>
          <ac:spMkLst>
            <pc:docMk/>
            <pc:sldMk cId="3285396274" sldId="295"/>
            <ac:spMk id="37" creationId="{7D7766EB-1681-4331-86EF-7779A466D859}"/>
          </ac:spMkLst>
        </pc:spChg>
        <pc:spChg chg="add del mod">
          <ac:chgData name="Yu WANG" userId="d10e3910-663a-4978-a8d2-38f9f8c8adfe" providerId="ADAL" clId="{1259D9C8-C604-453A-813A-53F5931A6194}" dt="2022-03-08T05:47:45.410" v="3354"/>
          <ac:spMkLst>
            <pc:docMk/>
            <pc:sldMk cId="3285396274" sldId="295"/>
            <ac:spMk id="38" creationId="{B720E134-EFB4-493D-8A03-2F61259E773F}"/>
          </ac:spMkLst>
        </pc:spChg>
        <pc:spChg chg="add mod">
          <ac:chgData name="Yu WANG" userId="d10e3910-663a-4978-a8d2-38f9f8c8adfe" providerId="ADAL" clId="{1259D9C8-C604-453A-813A-53F5931A6194}" dt="2022-03-08T05:49:05.570" v="3428" actId="20577"/>
          <ac:spMkLst>
            <pc:docMk/>
            <pc:sldMk cId="3285396274" sldId="295"/>
            <ac:spMk id="39" creationId="{169FBC25-4C30-4AA2-9F32-006F9A07C46A}"/>
          </ac:spMkLst>
        </pc:spChg>
        <pc:spChg chg="add mod">
          <ac:chgData name="Yu WANG" userId="d10e3910-663a-4978-a8d2-38f9f8c8adfe" providerId="ADAL" clId="{1259D9C8-C604-453A-813A-53F5931A6194}" dt="2022-03-08T05:49:06.489" v="3429" actId="20577"/>
          <ac:spMkLst>
            <pc:docMk/>
            <pc:sldMk cId="3285396274" sldId="295"/>
            <ac:spMk id="40" creationId="{7D81CD3E-F286-473B-BE54-34B026DE17A3}"/>
          </ac:spMkLst>
        </pc:spChg>
        <pc:spChg chg="add mod">
          <ac:chgData name="Yu WANG" userId="d10e3910-663a-4978-a8d2-38f9f8c8adfe" providerId="ADAL" clId="{1259D9C8-C604-453A-813A-53F5931A6194}" dt="2022-03-08T05:49:04.414" v="3427" actId="20577"/>
          <ac:spMkLst>
            <pc:docMk/>
            <pc:sldMk cId="3285396274" sldId="295"/>
            <ac:spMk id="41" creationId="{AD7403F2-DFA7-44B7-AA2A-1A5BB5207197}"/>
          </ac:spMkLst>
        </pc:spChg>
        <pc:spChg chg="add mod">
          <ac:chgData name="Yu WANG" userId="d10e3910-663a-4978-a8d2-38f9f8c8adfe" providerId="ADAL" clId="{1259D9C8-C604-453A-813A-53F5931A6194}" dt="2022-03-08T05:57:24.080" v="3692" actId="1076"/>
          <ac:spMkLst>
            <pc:docMk/>
            <pc:sldMk cId="3285396274" sldId="295"/>
            <ac:spMk id="42" creationId="{CCDEBF8F-7CE7-435E-A2BC-B0B5851D4E82}"/>
          </ac:spMkLst>
        </pc:spChg>
        <pc:spChg chg="add mod">
          <ac:chgData name="Yu WANG" userId="d10e3910-663a-4978-a8d2-38f9f8c8adfe" providerId="ADAL" clId="{1259D9C8-C604-453A-813A-53F5931A6194}" dt="2022-03-08T05:55:34.999" v="3680" actId="1076"/>
          <ac:spMkLst>
            <pc:docMk/>
            <pc:sldMk cId="3285396274" sldId="295"/>
            <ac:spMk id="43" creationId="{81FEDF88-1940-4498-96D8-E137BFFBDBDD}"/>
          </ac:spMkLst>
        </pc:spChg>
        <pc:spChg chg="add mod">
          <ac:chgData name="Yu WANG" userId="d10e3910-663a-4978-a8d2-38f9f8c8adfe" providerId="ADAL" clId="{1259D9C8-C604-453A-813A-53F5931A6194}" dt="2022-03-08T05:55:31.768" v="3679" actId="1076"/>
          <ac:spMkLst>
            <pc:docMk/>
            <pc:sldMk cId="3285396274" sldId="295"/>
            <ac:spMk id="44" creationId="{01A41920-68B8-4AB9-8AFF-5428D7110E45}"/>
          </ac:spMkLst>
        </pc:spChg>
        <pc:graphicFrameChg chg="add mod modGraphic">
          <ac:chgData name="Yu WANG" userId="d10e3910-663a-4978-a8d2-38f9f8c8adfe" providerId="ADAL" clId="{1259D9C8-C604-453A-813A-53F5931A6194}" dt="2022-03-08T05:55:25.952" v="3677" actId="1076"/>
          <ac:graphicFrameMkLst>
            <pc:docMk/>
            <pc:sldMk cId="3285396274" sldId="295"/>
            <ac:graphicFrameMk id="34" creationId="{63C23DCE-2AAC-43FE-8E38-AD5C9795F045}"/>
          </ac:graphicFrameMkLst>
        </pc:graphicFrameChg>
        <pc:picChg chg="add mod">
          <ac:chgData name="Yu WANG" userId="d10e3910-663a-4978-a8d2-38f9f8c8adfe" providerId="ADAL" clId="{1259D9C8-C604-453A-813A-53F5931A6194}" dt="2022-03-08T05:37:39.986" v="3034" actId="1076"/>
          <ac:picMkLst>
            <pc:docMk/>
            <pc:sldMk cId="3285396274" sldId="295"/>
            <ac:picMk id="5" creationId="{8761C0A5-C623-4DFC-B639-401DF172B9A4}"/>
          </ac:picMkLst>
        </pc:picChg>
        <pc:picChg chg="add mod">
          <ac:chgData name="Yu WANG" userId="d10e3910-663a-4978-a8d2-38f9f8c8adfe" providerId="ADAL" clId="{1259D9C8-C604-453A-813A-53F5931A6194}" dt="2022-03-08T05:37:39.986" v="3034" actId="1076"/>
          <ac:picMkLst>
            <pc:docMk/>
            <pc:sldMk cId="3285396274" sldId="295"/>
            <ac:picMk id="9" creationId="{F524C5A3-0668-4CB2-8934-573155FC2109}"/>
          </ac:picMkLst>
        </pc:picChg>
        <pc:picChg chg="add del">
          <ac:chgData name="Yu WANG" userId="d10e3910-663a-4978-a8d2-38f9f8c8adfe" providerId="ADAL" clId="{1259D9C8-C604-453A-813A-53F5931A6194}" dt="2022-03-08T05:07:06.978" v="2255" actId="478"/>
          <ac:picMkLst>
            <pc:docMk/>
            <pc:sldMk cId="3285396274" sldId="295"/>
            <ac:picMk id="16" creationId="{CD5AD784-6E97-4A91-B412-B062A2A0DF18}"/>
          </ac:picMkLst>
        </pc:picChg>
        <pc:picChg chg="add mod">
          <ac:chgData name="Yu WANG" userId="d10e3910-663a-4978-a8d2-38f9f8c8adfe" providerId="ADAL" clId="{1259D9C8-C604-453A-813A-53F5931A6194}" dt="2022-03-08T05:37:39.986" v="3034" actId="1076"/>
          <ac:picMkLst>
            <pc:docMk/>
            <pc:sldMk cId="3285396274" sldId="295"/>
            <ac:picMk id="17" creationId="{0DAB274E-8912-404D-871E-9BDBAE9FC8DA}"/>
          </ac:picMkLst>
        </pc:picChg>
        <pc:picChg chg="add del mod">
          <ac:chgData name="Yu WANG" userId="d10e3910-663a-4978-a8d2-38f9f8c8adfe" providerId="ADAL" clId="{1259D9C8-C604-453A-813A-53F5931A6194}" dt="2022-03-08T05:28:22.526" v="2962" actId="478"/>
          <ac:picMkLst>
            <pc:docMk/>
            <pc:sldMk cId="3285396274" sldId="295"/>
            <ac:picMk id="31" creationId="{BD754B6F-28A3-4399-B95A-9B67E73A9999}"/>
          </ac:picMkLst>
        </pc:picChg>
        <pc:picChg chg="add del mod">
          <ac:chgData name="Yu WANG" userId="d10e3910-663a-4978-a8d2-38f9f8c8adfe" providerId="ADAL" clId="{1259D9C8-C604-453A-813A-53F5931A6194}" dt="2022-03-08T05:43:32.458" v="3288" actId="478"/>
          <ac:picMkLst>
            <pc:docMk/>
            <pc:sldMk cId="3285396274" sldId="295"/>
            <ac:picMk id="33" creationId="{9F16C233-799F-4256-83D9-B97EA78E8DBA}"/>
          </ac:picMkLst>
        </pc:picChg>
        <pc:cxnChg chg="add mod">
          <ac:chgData name="Yu WANG" userId="d10e3910-663a-4978-a8d2-38f9f8c8adfe" providerId="ADAL" clId="{1259D9C8-C604-453A-813A-53F5931A6194}" dt="2022-03-08T05:37:39.986" v="3034" actId="1076"/>
          <ac:cxnSpMkLst>
            <pc:docMk/>
            <pc:sldMk cId="3285396274" sldId="295"/>
            <ac:cxnSpMk id="13" creationId="{A19FE6F2-4D92-4D03-BFB5-93EDBCA30004}"/>
          </ac:cxnSpMkLst>
        </pc:cxnChg>
        <pc:cxnChg chg="add mod">
          <ac:chgData name="Yu WANG" userId="d10e3910-663a-4978-a8d2-38f9f8c8adfe" providerId="ADAL" clId="{1259D9C8-C604-453A-813A-53F5931A6194}" dt="2022-03-08T05:37:39.986" v="3034" actId="1076"/>
          <ac:cxnSpMkLst>
            <pc:docMk/>
            <pc:sldMk cId="3285396274" sldId="295"/>
            <ac:cxnSpMk id="20" creationId="{3E1A7560-A97D-4C2A-A3B6-A55D3F404ECE}"/>
          </ac:cxnSpMkLst>
        </pc:cxnChg>
      </pc:sldChg>
      <pc:sldChg chg="addSp modSp del mod">
        <pc:chgData name="Yu WANG" userId="d10e3910-663a-4978-a8d2-38f9f8c8adfe" providerId="ADAL" clId="{1259D9C8-C604-453A-813A-53F5931A6194}" dt="2022-03-07T20:11:25.163" v="1016" actId="47"/>
        <pc:sldMkLst>
          <pc:docMk/>
          <pc:sldMk cId="2156606305" sldId="296"/>
        </pc:sldMkLst>
        <pc:spChg chg="mod">
          <ac:chgData name="Yu WANG" userId="d10e3910-663a-4978-a8d2-38f9f8c8adfe" providerId="ADAL" clId="{1259D9C8-C604-453A-813A-53F5931A6194}" dt="2022-03-07T19:07:33.621" v="583" actId="20577"/>
          <ac:spMkLst>
            <pc:docMk/>
            <pc:sldMk cId="2156606305" sldId="296"/>
            <ac:spMk id="2" creationId="{9ACCB9A9-5E42-4EB4-AF1A-FDE7ACCDB047}"/>
          </ac:spMkLst>
        </pc:spChg>
        <pc:spChg chg="mod">
          <ac:chgData name="Yu WANG" userId="d10e3910-663a-4978-a8d2-38f9f8c8adfe" providerId="ADAL" clId="{1259D9C8-C604-453A-813A-53F5931A6194}" dt="2022-03-07T14:11:48.680" v="16" actId="1076"/>
          <ac:spMkLst>
            <pc:docMk/>
            <pc:sldMk cId="2156606305" sldId="296"/>
            <ac:spMk id="5" creationId="{AC18708A-2E48-4FC6-9A70-68D15AAF1D20}"/>
          </ac:spMkLst>
        </pc:spChg>
        <pc:spChg chg="mod">
          <ac:chgData name="Yu WANG" userId="d10e3910-663a-4978-a8d2-38f9f8c8adfe" providerId="ADAL" clId="{1259D9C8-C604-453A-813A-53F5931A6194}" dt="2022-03-07T18:36:52.609" v="474" actId="20577"/>
          <ac:spMkLst>
            <pc:docMk/>
            <pc:sldMk cId="2156606305" sldId="296"/>
            <ac:spMk id="6" creationId="{CE6C2BDF-2CC2-4799-8461-4B80347E5CB3}"/>
          </ac:spMkLst>
        </pc:spChg>
        <pc:spChg chg="mod">
          <ac:chgData name="Yu WANG" userId="d10e3910-663a-4978-a8d2-38f9f8c8adfe" providerId="ADAL" clId="{1259D9C8-C604-453A-813A-53F5931A6194}" dt="2022-03-07T14:11:53.640" v="17" actId="1076"/>
          <ac:spMkLst>
            <pc:docMk/>
            <pc:sldMk cId="2156606305" sldId="296"/>
            <ac:spMk id="7" creationId="{312B9BF3-89D5-48AE-9C4F-E67762EA72E3}"/>
          </ac:spMkLst>
        </pc:spChg>
        <pc:spChg chg="add mod">
          <ac:chgData name="Yu WANG" userId="d10e3910-663a-4978-a8d2-38f9f8c8adfe" providerId="ADAL" clId="{1259D9C8-C604-453A-813A-53F5931A6194}" dt="2022-03-07T14:47:57.773" v="438" actId="1076"/>
          <ac:spMkLst>
            <pc:docMk/>
            <pc:sldMk cId="2156606305" sldId="296"/>
            <ac:spMk id="8" creationId="{42EC5E81-3CF0-427B-B9AB-A20611543103}"/>
          </ac:spMkLst>
        </pc:spChg>
        <pc:spChg chg="add mod">
          <ac:chgData name="Yu WANG" userId="d10e3910-663a-4978-a8d2-38f9f8c8adfe" providerId="ADAL" clId="{1259D9C8-C604-453A-813A-53F5931A6194}" dt="2022-03-07T18:37:50.083" v="490" actId="1076"/>
          <ac:spMkLst>
            <pc:docMk/>
            <pc:sldMk cId="2156606305" sldId="296"/>
            <ac:spMk id="9" creationId="{02C63852-9415-4DB2-9D13-3F376102719F}"/>
          </ac:spMkLst>
        </pc:spChg>
        <pc:picChg chg="mod">
          <ac:chgData name="Yu WANG" userId="d10e3910-663a-4978-a8d2-38f9f8c8adfe" providerId="ADAL" clId="{1259D9C8-C604-453A-813A-53F5931A6194}" dt="2022-03-07T14:11:46.392" v="15" actId="1076"/>
          <ac:picMkLst>
            <pc:docMk/>
            <pc:sldMk cId="2156606305" sldId="296"/>
            <ac:picMk id="4" creationId="{4F0C63D7-A9AA-448C-AA59-0AA1C9D8D3A1}"/>
          </ac:picMkLst>
        </pc:picChg>
      </pc:sldChg>
      <pc:sldChg chg="addSp delSp modSp mod ord modNotesTx">
        <pc:chgData name="Yu WANG" userId="d10e3910-663a-4978-a8d2-38f9f8c8adfe" providerId="ADAL" clId="{1259D9C8-C604-453A-813A-53F5931A6194}" dt="2022-03-08T05:58:28.884" v="3697"/>
        <pc:sldMkLst>
          <pc:docMk/>
          <pc:sldMk cId="3955761090" sldId="297"/>
        </pc:sldMkLst>
        <pc:spChg chg="add mod">
          <ac:chgData name="Yu WANG" userId="d10e3910-663a-4978-a8d2-38f9f8c8adfe" providerId="ADAL" clId="{1259D9C8-C604-453A-813A-53F5931A6194}" dt="2022-03-07T20:13:51.009" v="1017"/>
          <ac:spMkLst>
            <pc:docMk/>
            <pc:sldMk cId="3955761090" sldId="297"/>
            <ac:spMk id="5" creationId="{B854EB31-B73C-4ABB-B754-44AAA0C15810}"/>
          </ac:spMkLst>
        </pc:spChg>
        <pc:spChg chg="add mod">
          <ac:chgData name="Yu WANG" userId="d10e3910-663a-4978-a8d2-38f9f8c8adfe" providerId="ADAL" clId="{1259D9C8-C604-453A-813A-53F5931A6194}" dt="2022-03-07T20:13:51.009" v="1017"/>
          <ac:spMkLst>
            <pc:docMk/>
            <pc:sldMk cId="3955761090" sldId="297"/>
            <ac:spMk id="6" creationId="{A171A8A7-3D5B-428F-A92A-A500497EA5BC}"/>
          </ac:spMkLst>
        </pc:spChg>
        <pc:spChg chg="add mod">
          <ac:chgData name="Yu WANG" userId="d10e3910-663a-4978-a8d2-38f9f8c8adfe" providerId="ADAL" clId="{1259D9C8-C604-453A-813A-53F5931A6194}" dt="2022-03-07T20:13:51.009" v="1017"/>
          <ac:spMkLst>
            <pc:docMk/>
            <pc:sldMk cId="3955761090" sldId="297"/>
            <ac:spMk id="7" creationId="{AD830AAE-65EC-4485-9958-C183D0CE604C}"/>
          </ac:spMkLst>
        </pc:spChg>
        <pc:spChg chg="add mod">
          <ac:chgData name="Yu WANG" userId="d10e3910-663a-4978-a8d2-38f9f8c8adfe" providerId="ADAL" clId="{1259D9C8-C604-453A-813A-53F5931A6194}" dt="2022-03-07T20:13:51.009" v="1017"/>
          <ac:spMkLst>
            <pc:docMk/>
            <pc:sldMk cId="3955761090" sldId="297"/>
            <ac:spMk id="10" creationId="{AD4C0640-AD31-4C4A-BCBD-7C42A6B54359}"/>
          </ac:spMkLst>
        </pc:spChg>
        <pc:spChg chg="add mod">
          <ac:chgData name="Yu WANG" userId="d10e3910-663a-4978-a8d2-38f9f8c8adfe" providerId="ADAL" clId="{1259D9C8-C604-453A-813A-53F5931A6194}" dt="2022-03-07T20:13:51.009" v="1017"/>
          <ac:spMkLst>
            <pc:docMk/>
            <pc:sldMk cId="3955761090" sldId="297"/>
            <ac:spMk id="11" creationId="{CBB8CC6F-94CA-4702-91CF-83A9F22751A4}"/>
          </ac:spMkLst>
        </pc:spChg>
        <pc:spChg chg="add del mod">
          <ac:chgData name="Yu WANG" userId="d10e3910-663a-4978-a8d2-38f9f8c8adfe" providerId="ADAL" clId="{1259D9C8-C604-453A-813A-53F5931A6194}" dt="2022-03-08T05:58:11.032" v="3693" actId="478"/>
          <ac:spMkLst>
            <pc:docMk/>
            <pc:sldMk cId="3955761090" sldId="297"/>
            <ac:spMk id="14" creationId="{35B73438-33AD-4F56-AFC3-619A0729DA4C}"/>
          </ac:spMkLst>
        </pc:spChg>
        <pc:spChg chg="add mod">
          <ac:chgData name="Yu WANG" userId="d10e3910-663a-4978-a8d2-38f9f8c8adfe" providerId="ADAL" clId="{1259D9C8-C604-453A-813A-53F5931A6194}" dt="2022-03-07T21:10:05.211" v="1252" actId="207"/>
          <ac:spMkLst>
            <pc:docMk/>
            <pc:sldMk cId="3955761090" sldId="297"/>
            <ac:spMk id="18" creationId="{B9DE923A-CBDA-4A0F-A966-DFED504FACED}"/>
          </ac:spMkLst>
        </pc:spChg>
        <pc:picChg chg="add mod">
          <ac:chgData name="Yu WANG" userId="d10e3910-663a-4978-a8d2-38f9f8c8adfe" providerId="ADAL" clId="{1259D9C8-C604-453A-813A-53F5931A6194}" dt="2022-03-07T20:13:51.009" v="1017"/>
          <ac:picMkLst>
            <pc:docMk/>
            <pc:sldMk cId="3955761090" sldId="297"/>
            <ac:picMk id="4" creationId="{B9441677-4552-4D8C-9FD9-D532D823669E}"/>
          </ac:picMkLst>
        </pc:picChg>
        <pc:picChg chg="add mod">
          <ac:chgData name="Yu WANG" userId="d10e3910-663a-4978-a8d2-38f9f8c8adfe" providerId="ADAL" clId="{1259D9C8-C604-453A-813A-53F5931A6194}" dt="2022-03-07T21:07:51.324" v="1242" actId="1076"/>
          <ac:picMkLst>
            <pc:docMk/>
            <pc:sldMk cId="3955761090" sldId="297"/>
            <ac:picMk id="16" creationId="{C2C1A345-9546-4924-B9A9-365663E934D5}"/>
          </ac:picMkLst>
        </pc:picChg>
        <pc:cxnChg chg="add mod">
          <ac:chgData name="Yu WANG" userId="d10e3910-663a-4978-a8d2-38f9f8c8adfe" providerId="ADAL" clId="{1259D9C8-C604-453A-813A-53F5931A6194}" dt="2022-03-07T20:13:51.009" v="1017"/>
          <ac:cxnSpMkLst>
            <pc:docMk/>
            <pc:sldMk cId="3955761090" sldId="297"/>
            <ac:cxnSpMk id="8" creationId="{519FA3C1-F904-43BD-BC1A-20B045CCFD2A}"/>
          </ac:cxnSpMkLst>
        </pc:cxnChg>
        <pc:cxnChg chg="add mod">
          <ac:chgData name="Yu WANG" userId="d10e3910-663a-4978-a8d2-38f9f8c8adfe" providerId="ADAL" clId="{1259D9C8-C604-453A-813A-53F5931A6194}" dt="2022-03-07T20:13:51.009" v="1017"/>
          <ac:cxnSpMkLst>
            <pc:docMk/>
            <pc:sldMk cId="3955761090" sldId="297"/>
            <ac:cxnSpMk id="9" creationId="{28E4EC1A-6DA0-4ED1-929C-9D7CD091FD09}"/>
          </ac:cxnSpMkLst>
        </pc:cxnChg>
        <pc:cxnChg chg="add mod">
          <ac:chgData name="Yu WANG" userId="d10e3910-663a-4978-a8d2-38f9f8c8adfe" providerId="ADAL" clId="{1259D9C8-C604-453A-813A-53F5931A6194}" dt="2022-03-07T20:13:51.009" v="1017"/>
          <ac:cxnSpMkLst>
            <pc:docMk/>
            <pc:sldMk cId="3955761090" sldId="297"/>
            <ac:cxnSpMk id="12" creationId="{87C7D8AA-251A-4E67-9A57-4CAC90292CC4}"/>
          </ac:cxnSpMkLst>
        </pc:cxnChg>
        <pc:cxnChg chg="add mod">
          <ac:chgData name="Yu WANG" userId="d10e3910-663a-4978-a8d2-38f9f8c8adfe" providerId="ADAL" clId="{1259D9C8-C604-453A-813A-53F5931A6194}" dt="2022-03-07T20:13:51.009" v="1017"/>
          <ac:cxnSpMkLst>
            <pc:docMk/>
            <pc:sldMk cId="3955761090" sldId="297"/>
            <ac:cxnSpMk id="13" creationId="{3261B043-43DF-4293-AEF6-637B65851A03}"/>
          </ac:cxnSpMkLst>
        </pc:cxnChg>
      </pc:sldChg>
      <pc:sldChg chg="addSp modSp mod ord">
        <pc:chgData name="Yu WANG" userId="d10e3910-663a-4978-a8d2-38f9f8c8adfe" providerId="ADAL" clId="{1259D9C8-C604-453A-813A-53F5931A6194}" dt="2022-03-08T05:23:45.311" v="2858"/>
        <pc:sldMkLst>
          <pc:docMk/>
          <pc:sldMk cId="2811768549" sldId="298"/>
        </pc:sldMkLst>
        <pc:spChg chg="add mod">
          <ac:chgData name="Yu WANG" userId="d10e3910-663a-4978-a8d2-38f9f8c8adfe" providerId="ADAL" clId="{1259D9C8-C604-453A-813A-53F5931A6194}" dt="2022-03-07T21:14:05.346" v="1255"/>
          <ac:spMkLst>
            <pc:docMk/>
            <pc:sldMk cId="2811768549" sldId="298"/>
            <ac:spMk id="4" creationId="{A7F7C759-70BA-4683-A51A-FDAE6E6AC08B}"/>
          </ac:spMkLst>
        </pc:spChg>
      </pc:sldChg>
      <pc:sldChg chg="del">
        <pc:chgData name="Yu WANG" userId="d10e3910-663a-4978-a8d2-38f9f8c8adfe" providerId="ADAL" clId="{1259D9C8-C604-453A-813A-53F5931A6194}" dt="2022-03-07T20:58:56.878" v="1023" actId="47"/>
        <pc:sldMkLst>
          <pc:docMk/>
          <pc:sldMk cId="3378160024" sldId="299"/>
        </pc:sldMkLst>
      </pc:sldChg>
      <pc:sldChg chg="addSp delSp modSp new mod ord">
        <pc:chgData name="Yu WANG" userId="d10e3910-663a-4978-a8d2-38f9f8c8adfe" providerId="ADAL" clId="{1259D9C8-C604-453A-813A-53F5931A6194}" dt="2022-03-08T06:04:23.182" v="3748" actId="1076"/>
        <pc:sldMkLst>
          <pc:docMk/>
          <pc:sldMk cId="1180108581" sldId="300"/>
        </pc:sldMkLst>
        <pc:spChg chg="mod">
          <ac:chgData name="Yu WANG" userId="d10e3910-663a-4978-a8d2-38f9f8c8adfe" providerId="ADAL" clId="{1259D9C8-C604-453A-813A-53F5931A6194}" dt="2022-03-07T19:51:42.176" v="785" actId="20577"/>
          <ac:spMkLst>
            <pc:docMk/>
            <pc:sldMk cId="1180108581" sldId="300"/>
            <ac:spMk id="2" creationId="{7ED7BDDB-673A-482E-B2F0-F4D1E818BEF5}"/>
          </ac:spMkLst>
        </pc:spChg>
        <pc:spChg chg="add mod">
          <ac:chgData name="Yu WANG" userId="d10e3910-663a-4978-a8d2-38f9f8c8adfe" providerId="ADAL" clId="{1259D9C8-C604-453A-813A-53F5931A6194}" dt="2022-03-08T06:03:04.277" v="3717" actId="20577"/>
          <ac:spMkLst>
            <pc:docMk/>
            <pc:sldMk cId="1180108581" sldId="300"/>
            <ac:spMk id="4" creationId="{8EBAA344-52C6-4B0A-AFC2-45263F02260A}"/>
          </ac:spMkLst>
        </pc:spChg>
        <pc:spChg chg="add mod">
          <ac:chgData name="Yu WANG" userId="d10e3910-663a-4978-a8d2-38f9f8c8adfe" providerId="ADAL" clId="{1259D9C8-C604-453A-813A-53F5931A6194}" dt="2022-03-07T19:51:27.015" v="779" actId="58"/>
          <ac:spMkLst>
            <pc:docMk/>
            <pc:sldMk cId="1180108581" sldId="300"/>
            <ac:spMk id="6" creationId="{725643C0-56D9-42B7-B864-1E4A52D6A1D3}"/>
          </ac:spMkLst>
        </pc:spChg>
        <pc:spChg chg="add mod">
          <ac:chgData name="Yu WANG" userId="d10e3910-663a-4978-a8d2-38f9f8c8adfe" providerId="ADAL" clId="{1259D9C8-C604-453A-813A-53F5931A6194}" dt="2022-03-07T19:52:59.246" v="841" actId="1076"/>
          <ac:spMkLst>
            <pc:docMk/>
            <pc:sldMk cId="1180108581" sldId="300"/>
            <ac:spMk id="8" creationId="{14FCB32A-D902-4ADA-B6A2-CB6C24C33D32}"/>
          </ac:spMkLst>
        </pc:spChg>
        <pc:spChg chg="add mod">
          <ac:chgData name="Yu WANG" userId="d10e3910-663a-4978-a8d2-38f9f8c8adfe" providerId="ADAL" clId="{1259D9C8-C604-453A-813A-53F5931A6194}" dt="2022-03-07T19:52:52.679" v="840" actId="1076"/>
          <ac:spMkLst>
            <pc:docMk/>
            <pc:sldMk cId="1180108581" sldId="300"/>
            <ac:spMk id="9" creationId="{B322186F-96E0-432F-8D23-9049BA5825C9}"/>
          </ac:spMkLst>
        </pc:spChg>
        <pc:spChg chg="add mod">
          <ac:chgData name="Yu WANG" userId="d10e3910-663a-4978-a8d2-38f9f8c8adfe" providerId="ADAL" clId="{1259D9C8-C604-453A-813A-53F5931A6194}" dt="2022-03-07T19:52:49.865" v="839" actId="1076"/>
          <ac:spMkLst>
            <pc:docMk/>
            <pc:sldMk cId="1180108581" sldId="300"/>
            <ac:spMk id="10" creationId="{8DFD4563-19D1-4A6A-A2BA-8F78E7657C42}"/>
          </ac:spMkLst>
        </pc:spChg>
        <pc:spChg chg="add del mod">
          <ac:chgData name="Yu WANG" userId="d10e3910-663a-4978-a8d2-38f9f8c8adfe" providerId="ADAL" clId="{1259D9C8-C604-453A-813A-53F5931A6194}" dt="2022-03-07T19:45:59.967" v="736" actId="478"/>
          <ac:spMkLst>
            <pc:docMk/>
            <pc:sldMk cId="1180108581" sldId="300"/>
            <ac:spMk id="12" creationId="{2D5E67BF-D5D4-4AD9-8112-033F0F8BC1E3}"/>
          </ac:spMkLst>
        </pc:spChg>
        <pc:spChg chg="add mod">
          <ac:chgData name="Yu WANG" userId="d10e3910-663a-4978-a8d2-38f9f8c8adfe" providerId="ADAL" clId="{1259D9C8-C604-453A-813A-53F5931A6194}" dt="2022-03-07T19:50:38.575" v="768" actId="1076"/>
          <ac:spMkLst>
            <pc:docMk/>
            <pc:sldMk cId="1180108581" sldId="300"/>
            <ac:spMk id="13" creationId="{232B1475-9FBD-4D4D-99D4-1D290D89985D}"/>
          </ac:spMkLst>
        </pc:spChg>
        <pc:spChg chg="add mod">
          <ac:chgData name="Yu WANG" userId="d10e3910-663a-4978-a8d2-38f9f8c8adfe" providerId="ADAL" clId="{1259D9C8-C604-453A-813A-53F5931A6194}" dt="2022-03-07T19:51:13.816" v="775" actId="1076"/>
          <ac:spMkLst>
            <pc:docMk/>
            <pc:sldMk cId="1180108581" sldId="300"/>
            <ac:spMk id="14" creationId="{6C7CBE0E-854B-4085-AD61-C995157B0C2C}"/>
          </ac:spMkLst>
        </pc:spChg>
        <pc:spChg chg="add mod">
          <ac:chgData name="Yu WANG" userId="d10e3910-663a-4978-a8d2-38f9f8c8adfe" providerId="ADAL" clId="{1259D9C8-C604-453A-813A-53F5931A6194}" dt="2022-03-08T06:04:20.606" v="3747" actId="1076"/>
          <ac:spMkLst>
            <pc:docMk/>
            <pc:sldMk cId="1180108581" sldId="300"/>
            <ac:spMk id="15" creationId="{9265D066-FF05-4998-8416-43CBC568BFDA}"/>
          </ac:spMkLst>
        </pc:spChg>
        <pc:spChg chg="add mod">
          <ac:chgData name="Yu WANG" userId="d10e3910-663a-4978-a8d2-38f9f8c8adfe" providerId="ADAL" clId="{1259D9C8-C604-453A-813A-53F5931A6194}" dt="2022-03-08T06:04:23.182" v="3748" actId="1076"/>
          <ac:spMkLst>
            <pc:docMk/>
            <pc:sldMk cId="1180108581" sldId="300"/>
            <ac:spMk id="16" creationId="{DB71636F-3809-4805-9120-16750382E084}"/>
          </ac:spMkLst>
        </pc:spChg>
        <pc:spChg chg="add mod">
          <ac:chgData name="Yu WANG" userId="d10e3910-663a-4978-a8d2-38f9f8c8adfe" providerId="ADAL" clId="{1259D9C8-C604-453A-813A-53F5931A6194}" dt="2022-03-07T20:11:14.623" v="1015" actId="58"/>
          <ac:spMkLst>
            <pc:docMk/>
            <pc:sldMk cId="1180108581" sldId="300"/>
            <ac:spMk id="17" creationId="{216A616D-788B-4AB8-B89A-22E998BBA07D}"/>
          </ac:spMkLst>
        </pc:spChg>
        <pc:spChg chg="add mod">
          <ac:chgData name="Yu WANG" userId="d10e3910-663a-4978-a8d2-38f9f8c8adfe" providerId="ADAL" clId="{1259D9C8-C604-453A-813A-53F5931A6194}" dt="2022-03-08T06:03:38.358" v="3726" actId="14100"/>
          <ac:spMkLst>
            <pc:docMk/>
            <pc:sldMk cId="1180108581" sldId="300"/>
            <ac:spMk id="18" creationId="{08456966-7F89-492A-9A10-54A324048C53}"/>
          </ac:spMkLst>
        </pc:spChg>
        <pc:picChg chg="add mod">
          <ac:chgData name="Yu WANG" userId="d10e3910-663a-4978-a8d2-38f9f8c8adfe" providerId="ADAL" clId="{1259D9C8-C604-453A-813A-53F5931A6194}" dt="2022-03-07T19:51:30.785" v="780" actId="1076"/>
          <ac:picMkLst>
            <pc:docMk/>
            <pc:sldMk cId="1180108581" sldId="300"/>
            <ac:picMk id="5" creationId="{30C5476E-492A-4E32-AE45-97D6E7C8327C}"/>
          </ac:picMkLst>
        </pc:picChg>
        <pc:picChg chg="add mod">
          <ac:chgData name="Yu WANG" userId="d10e3910-663a-4978-a8d2-38f9f8c8adfe" providerId="ADAL" clId="{1259D9C8-C604-453A-813A-53F5931A6194}" dt="2022-03-07T19:52:45.535" v="838" actId="1076"/>
          <ac:picMkLst>
            <pc:docMk/>
            <pc:sldMk cId="1180108581" sldId="300"/>
            <ac:picMk id="7" creationId="{00F2D073-6B0A-402F-BA9C-497EDB98F640}"/>
          </ac:picMkLst>
        </pc:picChg>
      </pc:sldChg>
      <pc:sldChg chg="modSp new del mod">
        <pc:chgData name="Yu WANG" userId="d10e3910-663a-4978-a8d2-38f9f8c8adfe" providerId="ADAL" clId="{1259D9C8-C604-453A-813A-53F5931A6194}" dt="2022-03-07T19:06:45.856" v="524" actId="47"/>
        <pc:sldMkLst>
          <pc:docMk/>
          <pc:sldMk cId="3739297825" sldId="300"/>
        </pc:sldMkLst>
        <pc:spChg chg="mod">
          <ac:chgData name="Yu WANG" userId="d10e3910-663a-4978-a8d2-38f9f8c8adfe" providerId="ADAL" clId="{1259D9C8-C604-453A-813A-53F5931A6194}" dt="2022-03-07T19:06:21.285" v="523" actId="20577"/>
          <ac:spMkLst>
            <pc:docMk/>
            <pc:sldMk cId="3739297825" sldId="300"/>
            <ac:spMk id="2" creationId="{EE2E8825-2C31-4296-AB2F-8EE04E45604A}"/>
          </ac:spMkLst>
        </pc:spChg>
      </pc:sldChg>
      <pc:sldChg chg="new del">
        <pc:chgData name="Yu WANG" userId="d10e3910-663a-4978-a8d2-38f9f8c8adfe" providerId="ADAL" clId="{1259D9C8-C604-453A-813A-53F5931A6194}" dt="2022-03-08T05:53:21.143" v="3655" actId="47"/>
        <pc:sldMkLst>
          <pc:docMk/>
          <pc:sldMk cId="2093642179" sldId="301"/>
        </pc:sldMkLst>
      </pc:sldChg>
    </pc:docChg>
  </pc:docChgLst>
  <pc:docChgLst>
    <pc:chgData name="WANG Yu" userId="d10e3910-663a-4978-a8d2-38f9f8c8adfe" providerId="ADAL" clId="{82A8BD25-8772-4A4B-8D38-285BA805CB17}"/>
    <pc:docChg chg="custSel modSld">
      <pc:chgData name="WANG Yu" userId="d10e3910-663a-4978-a8d2-38f9f8c8adfe" providerId="ADAL" clId="{82A8BD25-8772-4A4B-8D38-285BA805CB17}" dt="2022-07-08T08:57:07.335" v="347" actId="478"/>
      <pc:docMkLst>
        <pc:docMk/>
      </pc:docMkLst>
      <pc:sldChg chg="modSp mod">
        <pc:chgData name="WANG Yu" userId="d10e3910-663a-4978-a8d2-38f9f8c8adfe" providerId="ADAL" clId="{82A8BD25-8772-4A4B-8D38-285BA805CB17}" dt="2022-07-06T06:59:17.320" v="56"/>
        <pc:sldMkLst>
          <pc:docMk/>
          <pc:sldMk cId="2178394944" sldId="260"/>
        </pc:sldMkLst>
        <pc:spChg chg="mod">
          <ac:chgData name="WANG Yu" userId="d10e3910-663a-4978-a8d2-38f9f8c8adfe" providerId="ADAL" clId="{82A8BD25-8772-4A4B-8D38-285BA805CB17}" dt="2022-07-06T06:59:17.320" v="56"/>
          <ac:spMkLst>
            <pc:docMk/>
            <pc:sldMk cId="2178394944" sldId="260"/>
            <ac:spMk id="22" creationId="{8AA4B8FB-3EE5-E23C-D584-A9E95C67C651}"/>
          </ac:spMkLst>
        </pc:spChg>
      </pc:sldChg>
      <pc:sldChg chg="addSp modSp mod">
        <pc:chgData name="WANG Yu" userId="d10e3910-663a-4978-a8d2-38f9f8c8adfe" providerId="ADAL" clId="{82A8BD25-8772-4A4B-8D38-285BA805CB17}" dt="2022-07-06T08:36:00.031" v="345" actId="1076"/>
        <pc:sldMkLst>
          <pc:docMk/>
          <pc:sldMk cId="3460730957" sldId="262"/>
        </pc:sldMkLst>
        <pc:spChg chg="mod">
          <ac:chgData name="WANG Yu" userId="d10e3910-663a-4978-a8d2-38f9f8c8adfe" providerId="ADAL" clId="{82A8BD25-8772-4A4B-8D38-285BA805CB17}" dt="2022-07-06T06:59:26.388" v="57" actId="1076"/>
          <ac:spMkLst>
            <pc:docMk/>
            <pc:sldMk cId="3460730957" sldId="262"/>
            <ac:spMk id="4" creationId="{08531F62-5F52-CE15-B694-19CFD831AE3A}"/>
          </ac:spMkLst>
        </pc:spChg>
        <pc:spChg chg="add mod">
          <ac:chgData name="WANG Yu" userId="d10e3910-663a-4978-a8d2-38f9f8c8adfe" providerId="ADAL" clId="{82A8BD25-8772-4A4B-8D38-285BA805CB17}" dt="2022-07-06T08:35:55.318" v="344" actId="122"/>
          <ac:spMkLst>
            <pc:docMk/>
            <pc:sldMk cId="3460730957" sldId="262"/>
            <ac:spMk id="7" creationId="{9F7DD423-9E88-62FD-022E-285D2350BC9D}"/>
          </ac:spMkLst>
        </pc:spChg>
        <pc:spChg chg="add mod">
          <ac:chgData name="WANG Yu" userId="d10e3910-663a-4978-a8d2-38f9f8c8adfe" providerId="ADAL" clId="{82A8BD25-8772-4A4B-8D38-285BA805CB17}" dt="2022-07-06T08:35:53.684" v="343" actId="122"/>
          <ac:spMkLst>
            <pc:docMk/>
            <pc:sldMk cId="3460730957" sldId="262"/>
            <ac:spMk id="8" creationId="{46554886-7C20-209E-9B07-6ED490B0688E}"/>
          </ac:spMkLst>
        </pc:spChg>
        <pc:spChg chg="add mod">
          <ac:chgData name="WANG Yu" userId="d10e3910-663a-4978-a8d2-38f9f8c8adfe" providerId="ADAL" clId="{82A8BD25-8772-4A4B-8D38-285BA805CB17}" dt="2022-07-06T08:35:51.169" v="342" actId="122"/>
          <ac:spMkLst>
            <pc:docMk/>
            <pc:sldMk cId="3460730957" sldId="262"/>
            <ac:spMk id="9" creationId="{8318D6BC-F1CF-B566-A254-385B962B9E34}"/>
          </ac:spMkLst>
        </pc:spChg>
        <pc:cxnChg chg="add mod">
          <ac:chgData name="WANG Yu" userId="d10e3910-663a-4978-a8d2-38f9f8c8adfe" providerId="ADAL" clId="{82A8BD25-8772-4A4B-8D38-285BA805CB17}" dt="2022-07-06T08:36:00.031" v="345" actId="1076"/>
          <ac:cxnSpMkLst>
            <pc:docMk/>
            <pc:sldMk cId="3460730957" sldId="262"/>
            <ac:cxnSpMk id="6" creationId="{0F27304A-A689-F494-B091-1D1179B1054F}"/>
          </ac:cxnSpMkLst>
        </pc:cxnChg>
      </pc:sldChg>
      <pc:sldChg chg="addSp delSp mod">
        <pc:chgData name="WANG Yu" userId="d10e3910-663a-4978-a8d2-38f9f8c8adfe" providerId="ADAL" clId="{82A8BD25-8772-4A4B-8D38-285BA805CB17}" dt="2022-07-08T08:57:07.335" v="347" actId="478"/>
        <pc:sldMkLst>
          <pc:docMk/>
          <pc:sldMk cId="1699518285" sldId="269"/>
        </pc:sldMkLst>
        <pc:picChg chg="add del">
          <ac:chgData name="WANG Yu" userId="d10e3910-663a-4978-a8d2-38f9f8c8adfe" providerId="ADAL" clId="{82A8BD25-8772-4A4B-8D38-285BA805CB17}" dt="2022-07-08T08:57:07.335" v="347" actId="478"/>
          <ac:picMkLst>
            <pc:docMk/>
            <pc:sldMk cId="1699518285" sldId="269"/>
            <ac:picMk id="4" creationId="{90EA34FB-DB93-0F68-123F-3477CE5E28E2}"/>
          </ac:picMkLst>
        </pc:picChg>
      </pc:sldChg>
    </pc:docChg>
  </pc:docChgLst>
  <pc:docChgLst>
    <pc:chgData name="WANG Yu" userId="d10e3910-663a-4978-a8d2-38f9f8c8adfe" providerId="ADAL" clId="{322C4310-0B33-6340-9747-AD002EE188A5}"/>
    <pc:docChg chg="custSel addSld modSld modSection">
      <pc:chgData name="WANG Yu" userId="d10e3910-663a-4978-a8d2-38f9f8c8adfe" providerId="ADAL" clId="{322C4310-0B33-6340-9747-AD002EE188A5}" dt="2021-05-25T02:26:54.596" v="862" actId="1076"/>
      <pc:docMkLst>
        <pc:docMk/>
      </pc:docMkLst>
      <pc:sldChg chg="addSp delSp modSp new mod">
        <pc:chgData name="WANG Yu" userId="d10e3910-663a-4978-a8d2-38f9f8c8adfe" providerId="ADAL" clId="{322C4310-0B33-6340-9747-AD002EE188A5}" dt="2021-05-25T02:11:35.077" v="817" actId="1076"/>
        <pc:sldMkLst>
          <pc:docMk/>
          <pc:sldMk cId="1858938273" sldId="259"/>
        </pc:sldMkLst>
        <pc:spChg chg="mod">
          <ac:chgData name="WANG Yu" userId="d10e3910-663a-4978-a8d2-38f9f8c8adfe" providerId="ADAL" clId="{322C4310-0B33-6340-9747-AD002EE188A5}" dt="2021-05-25T01:27:13.384" v="12" actId="20577"/>
          <ac:spMkLst>
            <pc:docMk/>
            <pc:sldMk cId="1858938273" sldId="259"/>
            <ac:spMk id="2" creationId="{1EE32748-CEA8-E04A-914C-C46BC90C8238}"/>
          </ac:spMkLst>
        </pc:spChg>
        <pc:spChg chg="add mod">
          <ac:chgData name="WANG Yu" userId="d10e3910-663a-4978-a8d2-38f9f8c8adfe" providerId="ADAL" clId="{322C4310-0B33-6340-9747-AD002EE188A5}" dt="2021-05-25T01:52:13.302" v="457" actId="1076"/>
          <ac:spMkLst>
            <pc:docMk/>
            <pc:sldMk cId="1858938273" sldId="259"/>
            <ac:spMk id="3" creationId="{D53FC3DF-BF21-3B41-88CC-268998E1740B}"/>
          </ac:spMkLst>
        </pc:spChg>
        <pc:spChg chg="add mod">
          <ac:chgData name="WANG Yu" userId="d10e3910-663a-4978-a8d2-38f9f8c8adfe" providerId="ADAL" clId="{322C4310-0B33-6340-9747-AD002EE188A5}" dt="2021-05-25T01:52:27.628" v="458" actId="1076"/>
          <ac:spMkLst>
            <pc:docMk/>
            <pc:sldMk cId="1858938273" sldId="259"/>
            <ac:spMk id="4" creationId="{1C068289-99DE-A141-A07A-06821062921F}"/>
          </ac:spMkLst>
        </pc:spChg>
        <pc:spChg chg="add mod">
          <ac:chgData name="WANG Yu" userId="d10e3910-663a-4978-a8d2-38f9f8c8adfe" providerId="ADAL" clId="{322C4310-0B33-6340-9747-AD002EE188A5}" dt="2021-05-25T01:57:59.132" v="499" actId="1076"/>
          <ac:spMkLst>
            <pc:docMk/>
            <pc:sldMk cId="1858938273" sldId="259"/>
            <ac:spMk id="5" creationId="{238DAADD-A822-C142-99EC-68BC84F086E5}"/>
          </ac:spMkLst>
        </pc:spChg>
        <pc:spChg chg="add mod">
          <ac:chgData name="WANG Yu" userId="d10e3910-663a-4978-a8d2-38f9f8c8adfe" providerId="ADAL" clId="{322C4310-0B33-6340-9747-AD002EE188A5}" dt="2021-05-25T01:58:03.532" v="500" actId="1076"/>
          <ac:spMkLst>
            <pc:docMk/>
            <pc:sldMk cId="1858938273" sldId="259"/>
            <ac:spMk id="6" creationId="{4728C0C8-BB8B-E449-8F6D-182321935854}"/>
          </ac:spMkLst>
        </pc:spChg>
        <pc:spChg chg="add mod">
          <ac:chgData name="WANG Yu" userId="d10e3910-663a-4978-a8d2-38f9f8c8adfe" providerId="ADAL" clId="{322C4310-0B33-6340-9747-AD002EE188A5}" dt="2021-05-25T01:52:09.402" v="456" actId="1076"/>
          <ac:spMkLst>
            <pc:docMk/>
            <pc:sldMk cId="1858938273" sldId="259"/>
            <ac:spMk id="7" creationId="{CD977C3C-776D-6740-A9AC-E623971FE8F7}"/>
          </ac:spMkLst>
        </pc:spChg>
        <pc:spChg chg="add mod">
          <ac:chgData name="WANG Yu" userId="d10e3910-663a-4978-a8d2-38f9f8c8adfe" providerId="ADAL" clId="{322C4310-0B33-6340-9747-AD002EE188A5}" dt="2021-05-25T01:58:23.078" v="504" actId="1076"/>
          <ac:spMkLst>
            <pc:docMk/>
            <pc:sldMk cId="1858938273" sldId="259"/>
            <ac:spMk id="8" creationId="{DD3AB0BC-6F65-0D4F-8CD4-A54806CD4E22}"/>
          </ac:spMkLst>
        </pc:spChg>
        <pc:spChg chg="add mod">
          <ac:chgData name="WANG Yu" userId="d10e3910-663a-4978-a8d2-38f9f8c8adfe" providerId="ADAL" clId="{322C4310-0B33-6340-9747-AD002EE188A5}" dt="2021-05-25T01:58:23.078" v="504" actId="1076"/>
          <ac:spMkLst>
            <pc:docMk/>
            <pc:sldMk cId="1858938273" sldId="259"/>
            <ac:spMk id="9" creationId="{DA310A67-27DF-D04A-B37A-B6F43FC05FC9}"/>
          </ac:spMkLst>
        </pc:spChg>
        <pc:spChg chg="add mod">
          <ac:chgData name="WANG Yu" userId="d10e3910-663a-4978-a8d2-38f9f8c8adfe" providerId="ADAL" clId="{322C4310-0B33-6340-9747-AD002EE188A5}" dt="2021-05-25T01:58:23.078" v="504" actId="1076"/>
          <ac:spMkLst>
            <pc:docMk/>
            <pc:sldMk cId="1858938273" sldId="259"/>
            <ac:spMk id="12" creationId="{377565D3-8052-6C4D-AFFB-EF112AE55E4A}"/>
          </ac:spMkLst>
        </pc:spChg>
        <pc:spChg chg="add mod">
          <ac:chgData name="WANG Yu" userId="d10e3910-663a-4978-a8d2-38f9f8c8adfe" providerId="ADAL" clId="{322C4310-0B33-6340-9747-AD002EE188A5}" dt="2021-05-25T01:58:23.078" v="504" actId="1076"/>
          <ac:spMkLst>
            <pc:docMk/>
            <pc:sldMk cId="1858938273" sldId="259"/>
            <ac:spMk id="14" creationId="{EA5EF1FC-280F-AD40-9B97-ECC314A2CE08}"/>
          </ac:spMkLst>
        </pc:spChg>
        <pc:spChg chg="add mod">
          <ac:chgData name="WANG Yu" userId="d10e3910-663a-4978-a8d2-38f9f8c8adfe" providerId="ADAL" clId="{322C4310-0B33-6340-9747-AD002EE188A5}" dt="2021-05-25T01:58:23.078" v="504" actId="1076"/>
          <ac:spMkLst>
            <pc:docMk/>
            <pc:sldMk cId="1858938273" sldId="259"/>
            <ac:spMk id="22" creationId="{BCD747B6-FC64-0842-B8B6-26055CAACA28}"/>
          </ac:spMkLst>
        </pc:spChg>
        <pc:spChg chg="add mod">
          <ac:chgData name="WANG Yu" userId="d10e3910-663a-4978-a8d2-38f9f8c8adfe" providerId="ADAL" clId="{322C4310-0B33-6340-9747-AD002EE188A5}" dt="2021-05-25T01:54:12.728" v="483" actId="1076"/>
          <ac:spMkLst>
            <pc:docMk/>
            <pc:sldMk cId="1858938273" sldId="259"/>
            <ac:spMk id="23" creationId="{2010C7EA-C5D7-D647-BFCB-9ABBA35F9701}"/>
          </ac:spMkLst>
        </pc:spChg>
        <pc:spChg chg="add mod">
          <ac:chgData name="WANG Yu" userId="d10e3910-663a-4978-a8d2-38f9f8c8adfe" providerId="ADAL" clId="{322C4310-0B33-6340-9747-AD002EE188A5}" dt="2021-05-25T01:54:24.155" v="487" actId="14100"/>
          <ac:spMkLst>
            <pc:docMk/>
            <pc:sldMk cId="1858938273" sldId="259"/>
            <ac:spMk id="24" creationId="{81A04E46-2FDB-7B4E-ABB3-B757310B3CC4}"/>
          </ac:spMkLst>
        </pc:spChg>
        <pc:spChg chg="add mod">
          <ac:chgData name="WANG Yu" userId="d10e3910-663a-4978-a8d2-38f9f8c8adfe" providerId="ADAL" clId="{322C4310-0B33-6340-9747-AD002EE188A5}" dt="2021-05-25T01:54:17.614" v="485" actId="14100"/>
          <ac:spMkLst>
            <pc:docMk/>
            <pc:sldMk cId="1858938273" sldId="259"/>
            <ac:spMk id="25" creationId="{1292A210-E96D-1A48-912C-2BA085AE30F4}"/>
          </ac:spMkLst>
        </pc:spChg>
        <pc:spChg chg="add mod">
          <ac:chgData name="WANG Yu" userId="d10e3910-663a-4978-a8d2-38f9f8c8adfe" providerId="ADAL" clId="{322C4310-0B33-6340-9747-AD002EE188A5}" dt="2021-05-25T01:54:29.896" v="489" actId="14100"/>
          <ac:spMkLst>
            <pc:docMk/>
            <pc:sldMk cId="1858938273" sldId="259"/>
            <ac:spMk id="26" creationId="{4C9FD511-2791-5B4F-833A-5528A353C32D}"/>
          </ac:spMkLst>
        </pc:spChg>
        <pc:spChg chg="add mod">
          <ac:chgData name="WANG Yu" userId="d10e3910-663a-4978-a8d2-38f9f8c8adfe" providerId="ADAL" clId="{322C4310-0B33-6340-9747-AD002EE188A5}" dt="2021-05-25T01:58:44.024" v="507" actId="1076"/>
          <ac:spMkLst>
            <pc:docMk/>
            <pc:sldMk cId="1858938273" sldId="259"/>
            <ac:spMk id="27" creationId="{3FB90A80-C632-1E45-9FC0-D2392F67D870}"/>
          </ac:spMkLst>
        </pc:spChg>
        <pc:spChg chg="add del mod">
          <ac:chgData name="WANG Yu" userId="d10e3910-663a-4978-a8d2-38f9f8c8adfe" providerId="ADAL" clId="{322C4310-0B33-6340-9747-AD002EE188A5}" dt="2021-05-25T01:46:24.698" v="341" actId="478"/>
          <ac:spMkLst>
            <pc:docMk/>
            <pc:sldMk cId="1858938273" sldId="259"/>
            <ac:spMk id="28" creationId="{3FF19040-FE8A-F744-B761-647527778D7D}"/>
          </ac:spMkLst>
        </pc:spChg>
        <pc:spChg chg="add mod">
          <ac:chgData name="WANG Yu" userId="d10e3910-663a-4978-a8d2-38f9f8c8adfe" providerId="ADAL" clId="{322C4310-0B33-6340-9747-AD002EE188A5}" dt="2021-05-25T02:00:16.088" v="531" actId="20577"/>
          <ac:spMkLst>
            <pc:docMk/>
            <pc:sldMk cId="1858938273" sldId="259"/>
            <ac:spMk id="71" creationId="{59DC5ED7-C95E-8044-A247-11EAD1543C7B}"/>
          </ac:spMkLst>
        </pc:spChg>
        <pc:spChg chg="add mod">
          <ac:chgData name="WANG Yu" userId="d10e3910-663a-4978-a8d2-38f9f8c8adfe" providerId="ADAL" clId="{322C4310-0B33-6340-9747-AD002EE188A5}" dt="2021-05-25T02:00:51.615" v="541" actId="20577"/>
          <ac:spMkLst>
            <pc:docMk/>
            <pc:sldMk cId="1858938273" sldId="259"/>
            <ac:spMk id="72" creationId="{F1307DA1-D7E9-D944-8AA9-38D3E0B51BBA}"/>
          </ac:spMkLst>
        </pc:spChg>
        <pc:spChg chg="add mod">
          <ac:chgData name="WANG Yu" userId="d10e3910-663a-4978-a8d2-38f9f8c8adfe" providerId="ADAL" clId="{322C4310-0B33-6340-9747-AD002EE188A5}" dt="2021-05-25T02:03:05.749" v="585" actId="1076"/>
          <ac:spMkLst>
            <pc:docMk/>
            <pc:sldMk cId="1858938273" sldId="259"/>
            <ac:spMk id="73" creationId="{737ED11A-EFF2-DD4E-A696-3CD84446E5D9}"/>
          </ac:spMkLst>
        </pc:spChg>
        <pc:spChg chg="add mod">
          <ac:chgData name="WANG Yu" userId="d10e3910-663a-4978-a8d2-38f9f8c8adfe" providerId="ADAL" clId="{322C4310-0B33-6340-9747-AD002EE188A5}" dt="2021-05-25T02:03:09.541" v="586" actId="1076"/>
          <ac:spMkLst>
            <pc:docMk/>
            <pc:sldMk cId="1858938273" sldId="259"/>
            <ac:spMk id="74" creationId="{E4BD4260-702E-9E48-9D2F-03C56FEDF469}"/>
          </ac:spMkLst>
        </pc:spChg>
        <pc:spChg chg="add del mod">
          <ac:chgData name="WANG Yu" userId="d10e3910-663a-4978-a8d2-38f9f8c8adfe" providerId="ADAL" clId="{322C4310-0B33-6340-9747-AD002EE188A5}" dt="2021-05-25T02:02:12.656" v="556"/>
          <ac:spMkLst>
            <pc:docMk/>
            <pc:sldMk cId="1858938273" sldId="259"/>
            <ac:spMk id="75" creationId="{90AF6ED2-670F-A544-8B35-24F9389F1570}"/>
          </ac:spMkLst>
        </pc:spChg>
        <pc:spChg chg="add del mod">
          <ac:chgData name="WANG Yu" userId="d10e3910-663a-4978-a8d2-38f9f8c8adfe" providerId="ADAL" clId="{322C4310-0B33-6340-9747-AD002EE188A5}" dt="2021-05-25T02:02:12.656" v="556"/>
          <ac:spMkLst>
            <pc:docMk/>
            <pc:sldMk cId="1858938273" sldId="259"/>
            <ac:spMk id="76" creationId="{B27C2B38-DC64-EC49-A0C3-112DD2D09374}"/>
          </ac:spMkLst>
        </pc:spChg>
        <pc:spChg chg="add del mod">
          <ac:chgData name="WANG Yu" userId="d10e3910-663a-4978-a8d2-38f9f8c8adfe" providerId="ADAL" clId="{322C4310-0B33-6340-9747-AD002EE188A5}" dt="2021-05-25T02:02:12.656" v="556"/>
          <ac:spMkLst>
            <pc:docMk/>
            <pc:sldMk cId="1858938273" sldId="259"/>
            <ac:spMk id="77" creationId="{BC056B6E-06E5-E542-BCB5-032781A2ABCD}"/>
          </ac:spMkLst>
        </pc:spChg>
        <pc:spChg chg="add mod">
          <ac:chgData name="WANG Yu" userId="d10e3910-663a-4978-a8d2-38f9f8c8adfe" providerId="ADAL" clId="{322C4310-0B33-6340-9747-AD002EE188A5}" dt="2021-05-25T02:03:13.163" v="587" actId="1076"/>
          <ac:spMkLst>
            <pc:docMk/>
            <pc:sldMk cId="1858938273" sldId="259"/>
            <ac:spMk id="78" creationId="{8130C48E-9B0A-824A-ADA2-FB7EC077E576}"/>
          </ac:spMkLst>
        </pc:spChg>
        <pc:spChg chg="add mod">
          <ac:chgData name="WANG Yu" userId="d10e3910-663a-4978-a8d2-38f9f8c8adfe" providerId="ADAL" clId="{322C4310-0B33-6340-9747-AD002EE188A5}" dt="2021-05-25T02:05:40.457" v="777" actId="207"/>
          <ac:spMkLst>
            <pc:docMk/>
            <pc:sldMk cId="1858938273" sldId="259"/>
            <ac:spMk id="87" creationId="{0AC85124-60C3-004D-A119-68934F9DF35F}"/>
          </ac:spMkLst>
        </pc:spChg>
        <pc:spChg chg="add mod">
          <ac:chgData name="WANG Yu" userId="d10e3910-663a-4978-a8d2-38f9f8c8adfe" providerId="ADAL" clId="{322C4310-0B33-6340-9747-AD002EE188A5}" dt="2021-05-25T02:07:37.215" v="793" actId="404"/>
          <ac:spMkLst>
            <pc:docMk/>
            <pc:sldMk cId="1858938273" sldId="259"/>
            <ac:spMk id="88" creationId="{74AB38A1-6C59-6042-A08F-0CADFD140918}"/>
          </ac:spMkLst>
        </pc:spChg>
        <pc:spChg chg="add mod">
          <ac:chgData name="WANG Yu" userId="d10e3910-663a-4978-a8d2-38f9f8c8adfe" providerId="ADAL" clId="{322C4310-0B33-6340-9747-AD002EE188A5}" dt="2021-05-25T02:08:25.094" v="806" actId="1038"/>
          <ac:spMkLst>
            <pc:docMk/>
            <pc:sldMk cId="1858938273" sldId="259"/>
            <ac:spMk id="89" creationId="{FF823DDE-9850-4943-977D-EEE247D642A7}"/>
          </ac:spMkLst>
        </pc:spChg>
        <pc:spChg chg="add mod">
          <ac:chgData name="WANG Yu" userId="d10e3910-663a-4978-a8d2-38f9f8c8adfe" providerId="ADAL" clId="{322C4310-0B33-6340-9747-AD002EE188A5}" dt="2021-05-25T02:08:25.094" v="806" actId="1038"/>
          <ac:spMkLst>
            <pc:docMk/>
            <pc:sldMk cId="1858938273" sldId="259"/>
            <ac:spMk id="90" creationId="{2263EB95-691F-B447-BC5C-9114B46225E2}"/>
          </ac:spMkLst>
        </pc:spChg>
        <pc:spChg chg="add mod">
          <ac:chgData name="WANG Yu" userId="d10e3910-663a-4978-a8d2-38f9f8c8adfe" providerId="ADAL" clId="{322C4310-0B33-6340-9747-AD002EE188A5}" dt="2021-05-25T02:08:25.094" v="806" actId="1038"/>
          <ac:spMkLst>
            <pc:docMk/>
            <pc:sldMk cId="1858938273" sldId="259"/>
            <ac:spMk id="91" creationId="{2096BFFE-5554-664B-92F0-3698BF4DEB4A}"/>
          </ac:spMkLst>
        </pc:spChg>
        <pc:picChg chg="add mod">
          <ac:chgData name="WANG Yu" userId="d10e3910-663a-4978-a8d2-38f9f8c8adfe" providerId="ADAL" clId="{322C4310-0B33-6340-9747-AD002EE188A5}" dt="2021-05-25T01:58:38.913" v="506" actId="14100"/>
          <ac:picMkLst>
            <pc:docMk/>
            <pc:sldMk cId="1858938273" sldId="259"/>
            <ac:picMk id="59" creationId="{D81A610A-6807-BA41-9D07-5883D45D9156}"/>
          </ac:picMkLst>
        </pc:picChg>
        <pc:picChg chg="add del mod">
          <ac:chgData name="WANG Yu" userId="d10e3910-663a-4978-a8d2-38f9f8c8adfe" providerId="ADAL" clId="{322C4310-0B33-6340-9747-AD002EE188A5}" dt="2021-05-25T02:10:37.056" v="809" actId="478"/>
          <ac:picMkLst>
            <pc:docMk/>
            <pc:sldMk cId="1858938273" sldId="259"/>
            <ac:picMk id="92" creationId="{AAF0CF3C-9585-364A-AD1B-765EB7077A63}"/>
          </ac:picMkLst>
        </pc:picChg>
        <pc:picChg chg="add mod">
          <ac:chgData name="WANG Yu" userId="d10e3910-663a-4978-a8d2-38f9f8c8adfe" providerId="ADAL" clId="{322C4310-0B33-6340-9747-AD002EE188A5}" dt="2021-05-25T02:11:35.077" v="817" actId="1076"/>
          <ac:picMkLst>
            <pc:docMk/>
            <pc:sldMk cId="1858938273" sldId="259"/>
            <ac:picMk id="1026" creationId="{F06A65CA-C92D-C245-993B-C212E8392335}"/>
          </ac:picMkLst>
        </pc:picChg>
        <pc:cxnChg chg="add mod">
          <ac:chgData name="WANG Yu" userId="d10e3910-663a-4978-a8d2-38f9f8c8adfe" providerId="ADAL" clId="{322C4310-0B33-6340-9747-AD002EE188A5}" dt="2021-05-25T01:58:23.078" v="504" actId="1076"/>
          <ac:cxnSpMkLst>
            <pc:docMk/>
            <pc:sldMk cId="1858938273" sldId="259"/>
            <ac:cxnSpMk id="11" creationId="{23749B81-A706-6A4C-92C0-8BD171318174}"/>
          </ac:cxnSpMkLst>
        </pc:cxnChg>
        <pc:cxnChg chg="add mod">
          <ac:chgData name="WANG Yu" userId="d10e3910-663a-4978-a8d2-38f9f8c8adfe" providerId="ADAL" clId="{322C4310-0B33-6340-9747-AD002EE188A5}" dt="2021-05-25T01:58:23.078" v="504" actId="1076"/>
          <ac:cxnSpMkLst>
            <pc:docMk/>
            <pc:sldMk cId="1858938273" sldId="259"/>
            <ac:cxnSpMk id="13" creationId="{53F73111-AFAE-7A47-942E-A26D588AED2E}"/>
          </ac:cxnSpMkLst>
        </pc:cxnChg>
        <pc:cxnChg chg="add mod">
          <ac:chgData name="WANG Yu" userId="d10e3910-663a-4978-a8d2-38f9f8c8adfe" providerId="ADAL" clId="{322C4310-0B33-6340-9747-AD002EE188A5}" dt="2021-05-25T01:58:23.078" v="504" actId="1076"/>
          <ac:cxnSpMkLst>
            <pc:docMk/>
            <pc:sldMk cId="1858938273" sldId="259"/>
            <ac:cxnSpMk id="20" creationId="{DB404123-BF78-0A44-9F2F-12BD3DB1E4BE}"/>
          </ac:cxnSpMkLst>
        </pc:cxnChg>
        <pc:cxnChg chg="add mod">
          <ac:chgData name="WANG Yu" userId="d10e3910-663a-4978-a8d2-38f9f8c8adfe" providerId="ADAL" clId="{322C4310-0B33-6340-9747-AD002EE188A5}" dt="2021-05-25T02:06:07.070" v="779" actId="693"/>
          <ac:cxnSpMkLst>
            <pc:docMk/>
            <pc:sldMk cId="1858938273" sldId="259"/>
            <ac:cxnSpMk id="30" creationId="{55FFEEEC-141E-9948-8CB3-41B9C6A27435}"/>
          </ac:cxnSpMkLst>
        </pc:cxnChg>
        <pc:cxnChg chg="add mod">
          <ac:chgData name="WANG Yu" userId="d10e3910-663a-4978-a8d2-38f9f8c8adfe" providerId="ADAL" clId="{322C4310-0B33-6340-9747-AD002EE188A5}" dt="2021-05-25T02:06:07.070" v="779" actId="693"/>
          <ac:cxnSpMkLst>
            <pc:docMk/>
            <pc:sldMk cId="1858938273" sldId="259"/>
            <ac:cxnSpMk id="32" creationId="{1F4F405C-79FA-B64E-898A-DCFE52586C46}"/>
          </ac:cxnSpMkLst>
        </pc:cxnChg>
        <pc:cxnChg chg="add mod">
          <ac:chgData name="WANG Yu" userId="d10e3910-663a-4978-a8d2-38f9f8c8adfe" providerId="ADAL" clId="{322C4310-0B33-6340-9747-AD002EE188A5}" dt="2021-05-25T02:06:07.070" v="779" actId="693"/>
          <ac:cxnSpMkLst>
            <pc:docMk/>
            <pc:sldMk cId="1858938273" sldId="259"/>
            <ac:cxnSpMk id="34" creationId="{4457890F-CE9D-0745-A71B-B27BC2D3E32E}"/>
          </ac:cxnSpMkLst>
        </pc:cxnChg>
        <pc:cxnChg chg="add mod">
          <ac:chgData name="WANG Yu" userId="d10e3910-663a-4978-a8d2-38f9f8c8adfe" providerId="ADAL" clId="{322C4310-0B33-6340-9747-AD002EE188A5}" dt="2021-05-25T02:06:07.070" v="779" actId="693"/>
          <ac:cxnSpMkLst>
            <pc:docMk/>
            <pc:sldMk cId="1858938273" sldId="259"/>
            <ac:cxnSpMk id="36" creationId="{5EF30DF9-BAF2-1B43-9389-863FFCAA38B3}"/>
          </ac:cxnSpMkLst>
        </pc:cxnChg>
        <pc:cxnChg chg="add mod">
          <ac:chgData name="WANG Yu" userId="d10e3910-663a-4978-a8d2-38f9f8c8adfe" providerId="ADAL" clId="{322C4310-0B33-6340-9747-AD002EE188A5}" dt="2021-05-25T01:59:17.614" v="511" actId="14100"/>
          <ac:cxnSpMkLst>
            <pc:docMk/>
            <pc:sldMk cId="1858938273" sldId="259"/>
            <ac:cxnSpMk id="69" creationId="{7F6E448C-5397-AD4D-83E0-84EDEAB4851D}"/>
          </ac:cxnSpMkLst>
        </pc:cxnChg>
        <pc:cxnChg chg="add mod">
          <ac:chgData name="WANG Yu" userId="d10e3910-663a-4978-a8d2-38f9f8c8adfe" providerId="ADAL" clId="{322C4310-0B33-6340-9747-AD002EE188A5}" dt="2021-05-25T02:06:25.235" v="780" actId="1582"/>
          <ac:cxnSpMkLst>
            <pc:docMk/>
            <pc:sldMk cId="1858938273" sldId="259"/>
            <ac:cxnSpMk id="80" creationId="{1F150345-1028-7148-9D37-BA31AF15E4B1}"/>
          </ac:cxnSpMkLst>
        </pc:cxnChg>
        <pc:cxnChg chg="add mod">
          <ac:chgData name="WANG Yu" userId="d10e3910-663a-4978-a8d2-38f9f8c8adfe" providerId="ADAL" clId="{322C4310-0B33-6340-9747-AD002EE188A5}" dt="2021-05-25T02:06:25.235" v="780" actId="1582"/>
          <ac:cxnSpMkLst>
            <pc:docMk/>
            <pc:sldMk cId="1858938273" sldId="259"/>
            <ac:cxnSpMk id="82" creationId="{FD9FCC67-EC93-4C42-807D-25475FD187FC}"/>
          </ac:cxnSpMkLst>
        </pc:cxnChg>
        <pc:cxnChg chg="add mod">
          <ac:chgData name="WANG Yu" userId="d10e3910-663a-4978-a8d2-38f9f8c8adfe" providerId="ADAL" clId="{322C4310-0B33-6340-9747-AD002EE188A5}" dt="2021-05-25T02:06:25.235" v="780" actId="1582"/>
          <ac:cxnSpMkLst>
            <pc:docMk/>
            <pc:sldMk cId="1858938273" sldId="259"/>
            <ac:cxnSpMk id="83" creationId="{D43921E7-EDD8-BB49-BA9C-7BD37623B2EC}"/>
          </ac:cxnSpMkLst>
        </pc:cxnChg>
        <pc:cxnChg chg="add mod">
          <ac:chgData name="WANG Yu" userId="d10e3910-663a-4978-a8d2-38f9f8c8adfe" providerId="ADAL" clId="{322C4310-0B33-6340-9747-AD002EE188A5}" dt="2021-05-25T02:06:25.235" v="780" actId="1582"/>
          <ac:cxnSpMkLst>
            <pc:docMk/>
            <pc:sldMk cId="1858938273" sldId="259"/>
            <ac:cxnSpMk id="84" creationId="{BB734652-7790-804C-827E-94360195DD6D}"/>
          </ac:cxnSpMkLst>
        </pc:cxnChg>
        <pc:cxnChg chg="add mod">
          <ac:chgData name="WANG Yu" userId="d10e3910-663a-4978-a8d2-38f9f8c8adfe" providerId="ADAL" clId="{322C4310-0B33-6340-9747-AD002EE188A5}" dt="2021-05-25T02:06:25.235" v="780" actId="1582"/>
          <ac:cxnSpMkLst>
            <pc:docMk/>
            <pc:sldMk cId="1858938273" sldId="259"/>
            <ac:cxnSpMk id="85" creationId="{4BF29E5F-34E9-4C4C-BA55-C0B8A14F31BF}"/>
          </ac:cxnSpMkLst>
        </pc:cxnChg>
        <pc:cxnChg chg="add mod">
          <ac:chgData name="WANG Yu" userId="d10e3910-663a-4978-a8d2-38f9f8c8adfe" providerId="ADAL" clId="{322C4310-0B33-6340-9747-AD002EE188A5}" dt="2021-05-25T02:06:25.235" v="780" actId="1582"/>
          <ac:cxnSpMkLst>
            <pc:docMk/>
            <pc:sldMk cId="1858938273" sldId="259"/>
            <ac:cxnSpMk id="86" creationId="{2A3C058B-748B-A342-907C-7A997D6ABD65}"/>
          </ac:cxnSpMkLst>
        </pc:cxnChg>
      </pc:sldChg>
      <pc:sldChg chg="new">
        <pc:chgData name="WANG Yu" userId="d10e3910-663a-4978-a8d2-38f9f8c8adfe" providerId="ADAL" clId="{322C4310-0B33-6340-9747-AD002EE188A5}" dt="2021-05-25T02:20:19.274" v="818" actId="680"/>
        <pc:sldMkLst>
          <pc:docMk/>
          <pc:sldMk cId="2568355552" sldId="260"/>
        </pc:sldMkLst>
      </pc:sldChg>
      <pc:sldChg chg="addSp modSp new mod">
        <pc:chgData name="WANG Yu" userId="d10e3910-663a-4978-a8d2-38f9f8c8adfe" providerId="ADAL" clId="{322C4310-0B33-6340-9747-AD002EE188A5}" dt="2021-05-25T02:26:54.596" v="862" actId="1076"/>
        <pc:sldMkLst>
          <pc:docMk/>
          <pc:sldMk cId="3596396207" sldId="261"/>
        </pc:sldMkLst>
        <pc:spChg chg="add mod">
          <ac:chgData name="WANG Yu" userId="d10e3910-663a-4978-a8d2-38f9f8c8adfe" providerId="ADAL" clId="{322C4310-0B33-6340-9747-AD002EE188A5}" dt="2021-05-25T02:23:13.630" v="820"/>
          <ac:spMkLst>
            <pc:docMk/>
            <pc:sldMk cId="3596396207" sldId="261"/>
            <ac:spMk id="3" creationId="{780547A6-A735-4347-A54B-32B3E9D969AA}"/>
          </ac:spMkLst>
        </pc:spChg>
        <pc:spChg chg="add mod">
          <ac:chgData name="WANG Yu" userId="d10e3910-663a-4978-a8d2-38f9f8c8adfe" providerId="ADAL" clId="{322C4310-0B33-6340-9747-AD002EE188A5}" dt="2021-05-25T02:26:27.132" v="837" actId="1076"/>
          <ac:spMkLst>
            <pc:docMk/>
            <pc:sldMk cId="3596396207" sldId="261"/>
            <ac:spMk id="4" creationId="{3EB980B1-6E68-344A-B035-FA176C15C852}"/>
          </ac:spMkLst>
        </pc:spChg>
        <pc:spChg chg="add mod">
          <ac:chgData name="WANG Yu" userId="d10e3910-663a-4978-a8d2-38f9f8c8adfe" providerId="ADAL" clId="{322C4310-0B33-6340-9747-AD002EE188A5}" dt="2021-05-25T02:26:42.981" v="860" actId="1076"/>
          <ac:spMkLst>
            <pc:docMk/>
            <pc:sldMk cId="3596396207" sldId="261"/>
            <ac:spMk id="5" creationId="{72E09F71-1979-144F-9912-89145618FC73}"/>
          </ac:spMkLst>
        </pc:spChg>
        <pc:spChg chg="add mod">
          <ac:chgData name="WANG Yu" userId="d10e3910-663a-4978-a8d2-38f9f8c8adfe" providerId="ADAL" clId="{322C4310-0B33-6340-9747-AD002EE188A5}" dt="2021-05-25T02:26:54.596" v="862" actId="1076"/>
          <ac:spMkLst>
            <pc:docMk/>
            <pc:sldMk cId="3596396207" sldId="261"/>
            <ac:spMk id="6" creationId="{6168A623-A8EB-9943-8618-DA2399A56B03}"/>
          </ac:spMkLst>
        </pc:spChg>
      </pc:sldChg>
    </pc:docChg>
  </pc:docChgLst>
  <pc:docChgLst>
    <pc:chgData name="Yu WANG" userId="d10e3910-663a-4978-a8d2-38f9f8c8adfe" providerId="ADAL" clId="{7793FA72-F41F-423C-B1B9-892C0B44BADD}"/>
    <pc:docChg chg="undo custSel addSld delSld modSld">
      <pc:chgData name="Yu WANG" userId="d10e3910-663a-4978-a8d2-38f9f8c8adfe" providerId="ADAL" clId="{7793FA72-F41F-423C-B1B9-892C0B44BADD}" dt="2021-04-27T05:30:23.860" v="3224" actId="12"/>
      <pc:docMkLst>
        <pc:docMk/>
      </pc:docMkLst>
      <pc:sldChg chg="modSp mod">
        <pc:chgData name="Yu WANG" userId="d10e3910-663a-4978-a8d2-38f9f8c8adfe" providerId="ADAL" clId="{7793FA72-F41F-423C-B1B9-892C0B44BADD}" dt="2021-04-22T13:34:11.374" v="14" actId="20577"/>
        <pc:sldMkLst>
          <pc:docMk/>
          <pc:sldMk cId="2556532213" sldId="256"/>
        </pc:sldMkLst>
        <pc:spChg chg="mod">
          <ac:chgData name="Yu WANG" userId="d10e3910-663a-4978-a8d2-38f9f8c8adfe" providerId="ADAL" clId="{7793FA72-F41F-423C-B1B9-892C0B44BADD}" dt="2021-04-22T13:34:11.374" v="14" actId="20577"/>
          <ac:spMkLst>
            <pc:docMk/>
            <pc:sldMk cId="2556532213" sldId="256"/>
            <ac:spMk id="3" creationId="{C0D0126D-DE1B-431E-A4E2-990D434F4C0E}"/>
          </ac:spMkLst>
        </pc:spChg>
      </pc:sldChg>
      <pc:sldChg chg="add del">
        <pc:chgData name="Yu WANG" userId="d10e3910-663a-4978-a8d2-38f9f8c8adfe" providerId="ADAL" clId="{7793FA72-F41F-423C-B1B9-892C0B44BADD}" dt="2021-04-22T13:34:02.974" v="9" actId="47"/>
        <pc:sldMkLst>
          <pc:docMk/>
          <pc:sldMk cId="706890304" sldId="258"/>
        </pc:sldMkLst>
      </pc:sldChg>
      <pc:sldChg chg="add del">
        <pc:chgData name="Yu WANG" userId="d10e3910-663a-4978-a8d2-38f9f8c8adfe" providerId="ADAL" clId="{7793FA72-F41F-423C-B1B9-892C0B44BADD}" dt="2021-04-22T13:34:02.974" v="9" actId="47"/>
        <pc:sldMkLst>
          <pc:docMk/>
          <pc:sldMk cId="843910132" sldId="259"/>
        </pc:sldMkLst>
      </pc:sldChg>
      <pc:sldChg chg="add del">
        <pc:chgData name="Yu WANG" userId="d10e3910-663a-4978-a8d2-38f9f8c8adfe" providerId="ADAL" clId="{7793FA72-F41F-423C-B1B9-892C0B44BADD}" dt="2021-04-22T13:34:02.974" v="9" actId="47"/>
        <pc:sldMkLst>
          <pc:docMk/>
          <pc:sldMk cId="1175434655" sldId="260"/>
        </pc:sldMkLst>
      </pc:sldChg>
      <pc:sldChg chg="add del">
        <pc:chgData name="Yu WANG" userId="d10e3910-663a-4978-a8d2-38f9f8c8adfe" providerId="ADAL" clId="{7793FA72-F41F-423C-B1B9-892C0B44BADD}" dt="2021-04-22T13:34:02.974" v="9" actId="47"/>
        <pc:sldMkLst>
          <pc:docMk/>
          <pc:sldMk cId="2667305057" sldId="261"/>
        </pc:sldMkLst>
      </pc:sldChg>
      <pc:sldChg chg="add del">
        <pc:chgData name="Yu WANG" userId="d10e3910-663a-4978-a8d2-38f9f8c8adfe" providerId="ADAL" clId="{7793FA72-F41F-423C-B1B9-892C0B44BADD}" dt="2021-04-22T13:33:53.548" v="7" actId="47"/>
        <pc:sldMkLst>
          <pc:docMk/>
          <pc:sldMk cId="3498278692" sldId="262"/>
        </pc:sldMkLst>
      </pc:sldChg>
      <pc:sldChg chg="add del">
        <pc:chgData name="Yu WANG" userId="d10e3910-663a-4978-a8d2-38f9f8c8adfe" providerId="ADAL" clId="{7793FA72-F41F-423C-B1B9-892C0B44BADD}" dt="2021-04-22T13:34:02.974" v="9" actId="47"/>
        <pc:sldMkLst>
          <pc:docMk/>
          <pc:sldMk cId="2613689693" sldId="263"/>
        </pc:sldMkLst>
      </pc:sldChg>
      <pc:sldChg chg="add del">
        <pc:chgData name="Yu WANG" userId="d10e3910-663a-4978-a8d2-38f9f8c8adfe" providerId="ADAL" clId="{7793FA72-F41F-423C-B1B9-892C0B44BADD}" dt="2021-04-22T13:34:02.974" v="9" actId="47"/>
        <pc:sldMkLst>
          <pc:docMk/>
          <pc:sldMk cId="1930070935" sldId="264"/>
        </pc:sldMkLst>
      </pc:sldChg>
      <pc:sldChg chg="addSp delSp modSp mod">
        <pc:chgData name="Yu WANG" userId="d10e3910-663a-4978-a8d2-38f9f8c8adfe" providerId="ADAL" clId="{7793FA72-F41F-423C-B1B9-892C0B44BADD}" dt="2021-04-27T05:30:23.860" v="3224" actId="12"/>
        <pc:sldMkLst>
          <pc:docMk/>
          <pc:sldMk cId="1537956473" sldId="265"/>
        </pc:sldMkLst>
        <pc:spChg chg="add mod">
          <ac:chgData name="Yu WANG" userId="d10e3910-663a-4978-a8d2-38f9f8c8adfe" providerId="ADAL" clId="{7793FA72-F41F-423C-B1B9-892C0B44BADD}" dt="2021-04-27T05:30:23.860" v="3224" actId="12"/>
          <ac:spMkLst>
            <pc:docMk/>
            <pc:sldMk cId="1537956473" sldId="265"/>
            <ac:spMk id="3" creationId="{66CCE342-2DC5-493A-8245-DD8B1C0C2501}"/>
          </ac:spMkLst>
        </pc:spChg>
        <pc:spChg chg="del">
          <ac:chgData name="Yu WANG" userId="d10e3910-663a-4978-a8d2-38f9f8c8adfe" providerId="ADAL" clId="{7793FA72-F41F-423C-B1B9-892C0B44BADD}" dt="2021-04-22T13:34:04.779" v="10" actId="478"/>
          <ac:spMkLst>
            <pc:docMk/>
            <pc:sldMk cId="1537956473" sldId="265"/>
            <ac:spMk id="4" creationId="{346C4F3C-7B95-4A49-88C1-38F303D5BC70}"/>
          </ac:spMkLst>
        </pc:spChg>
      </pc:sldChg>
      <pc:sldChg chg="add del">
        <pc:chgData name="Yu WANG" userId="d10e3910-663a-4978-a8d2-38f9f8c8adfe" providerId="ADAL" clId="{7793FA72-F41F-423C-B1B9-892C0B44BADD}" dt="2021-04-22T13:33:59.347" v="8" actId="47"/>
        <pc:sldMkLst>
          <pc:docMk/>
          <pc:sldMk cId="147171936" sldId="266"/>
        </pc:sldMkLst>
      </pc:sldChg>
      <pc:sldChg chg="new">
        <pc:chgData name="Yu WANG" userId="d10e3910-663a-4978-a8d2-38f9f8c8adfe" providerId="ADAL" clId="{7793FA72-F41F-423C-B1B9-892C0B44BADD}" dt="2021-04-22T15:02:53.704" v="15" actId="680"/>
        <pc:sldMkLst>
          <pc:docMk/>
          <pc:sldMk cId="3974590132" sldId="266"/>
        </pc:sldMkLst>
      </pc:sldChg>
      <pc:sldChg chg="addSp modSp mod">
        <pc:chgData name="Yu WANG" userId="d10e3910-663a-4978-a8d2-38f9f8c8adfe" providerId="ADAL" clId="{7793FA72-F41F-423C-B1B9-892C0B44BADD}" dt="2021-04-27T04:13:16.893" v="573" actId="20577"/>
        <pc:sldMkLst>
          <pc:docMk/>
          <pc:sldMk cId="2768259636" sldId="269"/>
        </pc:sldMkLst>
        <pc:spChg chg="add mod">
          <ac:chgData name="Yu WANG" userId="d10e3910-663a-4978-a8d2-38f9f8c8adfe" providerId="ADAL" clId="{7793FA72-F41F-423C-B1B9-892C0B44BADD}" dt="2021-04-27T04:13:16.893" v="573" actId="20577"/>
          <ac:spMkLst>
            <pc:docMk/>
            <pc:sldMk cId="2768259636" sldId="269"/>
            <ac:spMk id="3" creationId="{BE78D8A7-A8A7-4688-9D9A-E5C37CE1BACA}"/>
          </ac:spMkLst>
        </pc:spChg>
        <pc:spChg chg="mod">
          <ac:chgData name="Yu WANG" userId="d10e3910-663a-4978-a8d2-38f9f8c8adfe" providerId="ADAL" clId="{7793FA72-F41F-423C-B1B9-892C0B44BADD}" dt="2021-04-27T03:59:43.905" v="511" actId="12"/>
          <ac:spMkLst>
            <pc:docMk/>
            <pc:sldMk cId="2768259636" sldId="269"/>
            <ac:spMk id="9" creationId="{1B28CFA8-ECF4-4AB4-8A23-515D67166E33}"/>
          </ac:spMkLst>
        </pc:spChg>
        <pc:picChg chg="mod">
          <ac:chgData name="Yu WANG" userId="d10e3910-663a-4978-a8d2-38f9f8c8adfe" providerId="ADAL" clId="{7793FA72-F41F-423C-B1B9-892C0B44BADD}" dt="2021-04-27T03:53:14.483" v="73" actId="1076"/>
          <ac:picMkLst>
            <pc:docMk/>
            <pc:sldMk cId="2768259636" sldId="269"/>
            <ac:picMk id="6" creationId="{10648773-7D09-4080-95F2-5B44DC6A66F5}"/>
          </ac:picMkLst>
        </pc:picChg>
        <pc:picChg chg="mod">
          <ac:chgData name="Yu WANG" userId="d10e3910-663a-4978-a8d2-38f9f8c8adfe" providerId="ADAL" clId="{7793FA72-F41F-423C-B1B9-892C0B44BADD}" dt="2021-04-27T03:53:15.608" v="74" actId="1076"/>
          <ac:picMkLst>
            <pc:docMk/>
            <pc:sldMk cId="2768259636" sldId="269"/>
            <ac:picMk id="8" creationId="{3E9C06ED-A3D1-442A-8C2B-52A0ACD2A0AC}"/>
          </ac:picMkLst>
        </pc:picChg>
      </pc:sldChg>
      <pc:sldChg chg="addSp modSp mod">
        <pc:chgData name="Yu WANG" userId="d10e3910-663a-4978-a8d2-38f9f8c8adfe" providerId="ADAL" clId="{7793FA72-F41F-423C-B1B9-892C0B44BADD}" dt="2021-04-27T04:25:29.397" v="990" actId="1076"/>
        <pc:sldMkLst>
          <pc:docMk/>
          <pc:sldMk cId="3492284361" sldId="270"/>
        </pc:sldMkLst>
        <pc:spChg chg="add mod">
          <ac:chgData name="Yu WANG" userId="d10e3910-663a-4978-a8d2-38f9f8c8adfe" providerId="ADAL" clId="{7793FA72-F41F-423C-B1B9-892C0B44BADD}" dt="2021-04-27T04:15:56.686" v="671" actId="20577"/>
          <ac:spMkLst>
            <pc:docMk/>
            <pc:sldMk cId="3492284361" sldId="270"/>
            <ac:spMk id="3" creationId="{84C8E4DB-6F0C-4ED9-BF7B-964617349619}"/>
          </ac:spMkLst>
        </pc:spChg>
        <pc:spChg chg="add mod">
          <ac:chgData name="Yu WANG" userId="d10e3910-663a-4978-a8d2-38f9f8c8adfe" providerId="ADAL" clId="{7793FA72-F41F-423C-B1B9-892C0B44BADD}" dt="2021-04-27T04:25:25.879" v="989" actId="14100"/>
          <ac:spMkLst>
            <pc:docMk/>
            <pc:sldMk cId="3492284361" sldId="270"/>
            <ac:spMk id="5" creationId="{C8472B00-D00A-4798-A64F-AF790B694357}"/>
          </ac:spMkLst>
        </pc:spChg>
        <pc:spChg chg="mod">
          <ac:chgData name="Yu WANG" userId="d10e3910-663a-4978-a8d2-38f9f8c8adfe" providerId="ADAL" clId="{7793FA72-F41F-423C-B1B9-892C0B44BADD}" dt="2021-04-27T04:25:29.397" v="990" actId="1076"/>
          <ac:spMkLst>
            <pc:docMk/>
            <pc:sldMk cId="3492284361" sldId="270"/>
            <ac:spMk id="7" creationId="{B1668149-A85E-4E37-9A72-A7F721CBB1C4}"/>
          </ac:spMkLst>
        </pc:spChg>
        <pc:picChg chg="mod">
          <ac:chgData name="Yu WANG" userId="d10e3910-663a-4978-a8d2-38f9f8c8adfe" providerId="ADAL" clId="{7793FA72-F41F-423C-B1B9-892C0B44BADD}" dt="2021-04-27T04:25:29.397" v="990" actId="1076"/>
          <ac:picMkLst>
            <pc:docMk/>
            <pc:sldMk cId="3492284361" sldId="270"/>
            <ac:picMk id="4" creationId="{D495C733-E1C1-42BB-AB62-62700C3C3DAD}"/>
          </ac:picMkLst>
        </pc:picChg>
        <pc:picChg chg="mod">
          <ac:chgData name="Yu WANG" userId="d10e3910-663a-4978-a8d2-38f9f8c8adfe" providerId="ADAL" clId="{7793FA72-F41F-423C-B1B9-892C0B44BADD}" dt="2021-04-27T04:25:29.397" v="990" actId="1076"/>
          <ac:picMkLst>
            <pc:docMk/>
            <pc:sldMk cId="3492284361" sldId="270"/>
            <ac:picMk id="6" creationId="{115ED9A3-A718-408A-A08C-A899D26FB85D}"/>
          </ac:picMkLst>
        </pc:picChg>
      </pc:sldChg>
      <pc:sldChg chg="addSp modSp mod">
        <pc:chgData name="Yu WANG" userId="d10e3910-663a-4978-a8d2-38f9f8c8adfe" providerId="ADAL" clId="{7793FA72-F41F-423C-B1B9-892C0B44BADD}" dt="2021-04-27T04:41:31.660" v="1704" actId="313"/>
        <pc:sldMkLst>
          <pc:docMk/>
          <pc:sldMk cId="3334230814" sldId="271"/>
        </pc:sldMkLst>
        <pc:spChg chg="add mod">
          <ac:chgData name="Yu WANG" userId="d10e3910-663a-4978-a8d2-38f9f8c8adfe" providerId="ADAL" clId="{7793FA72-F41F-423C-B1B9-892C0B44BADD}" dt="2021-04-27T04:27:45.372" v="1044" actId="1076"/>
          <ac:spMkLst>
            <pc:docMk/>
            <pc:sldMk cId="3334230814" sldId="271"/>
            <ac:spMk id="3" creationId="{FC2136BE-0AAF-4191-8106-6E5D49628C3F}"/>
          </ac:spMkLst>
        </pc:spChg>
        <pc:spChg chg="add mod">
          <ac:chgData name="Yu WANG" userId="d10e3910-663a-4978-a8d2-38f9f8c8adfe" providerId="ADAL" clId="{7793FA72-F41F-423C-B1B9-892C0B44BADD}" dt="2021-04-27T04:32:07.405" v="1260" actId="14100"/>
          <ac:spMkLst>
            <pc:docMk/>
            <pc:sldMk cId="3334230814" sldId="271"/>
            <ac:spMk id="5" creationId="{FB5205A0-3AC6-4CA7-B3D2-BBFF96138E07}"/>
          </ac:spMkLst>
        </pc:spChg>
        <pc:spChg chg="add mod">
          <ac:chgData name="Yu WANG" userId="d10e3910-663a-4978-a8d2-38f9f8c8adfe" providerId="ADAL" clId="{7793FA72-F41F-423C-B1B9-892C0B44BADD}" dt="2021-04-27T04:36:20.536" v="1320" actId="20577"/>
          <ac:spMkLst>
            <pc:docMk/>
            <pc:sldMk cId="3334230814" sldId="271"/>
            <ac:spMk id="7" creationId="{49604939-FEDC-4C68-A202-957D9A9A709E}"/>
          </ac:spMkLst>
        </pc:spChg>
        <pc:spChg chg="add mod">
          <ac:chgData name="Yu WANG" userId="d10e3910-663a-4978-a8d2-38f9f8c8adfe" providerId="ADAL" clId="{7793FA72-F41F-423C-B1B9-892C0B44BADD}" dt="2021-04-27T04:32:11.575" v="1261" actId="208"/>
          <ac:spMkLst>
            <pc:docMk/>
            <pc:sldMk cId="3334230814" sldId="271"/>
            <ac:spMk id="8" creationId="{A20AC30E-63F8-422C-8D04-DE5F40A2B338}"/>
          </ac:spMkLst>
        </pc:spChg>
        <pc:spChg chg="add mod">
          <ac:chgData name="Yu WANG" userId="d10e3910-663a-4978-a8d2-38f9f8c8adfe" providerId="ADAL" clId="{7793FA72-F41F-423C-B1B9-892C0B44BADD}" dt="2021-04-27T04:41:31.660" v="1704" actId="313"/>
          <ac:spMkLst>
            <pc:docMk/>
            <pc:sldMk cId="3334230814" sldId="271"/>
            <ac:spMk id="9" creationId="{1F9A590C-1D5B-441A-9BC5-D212FE30FE4B}"/>
          </ac:spMkLst>
        </pc:spChg>
        <pc:picChg chg="mod">
          <ac:chgData name="Yu WANG" userId="d10e3910-663a-4978-a8d2-38f9f8c8adfe" providerId="ADAL" clId="{7793FA72-F41F-423C-B1B9-892C0B44BADD}" dt="2021-04-27T04:27:37.581" v="1034" actId="1076"/>
          <ac:picMkLst>
            <pc:docMk/>
            <pc:sldMk cId="3334230814" sldId="271"/>
            <ac:picMk id="4" creationId="{EAAB9E56-AA8F-4BF3-83EB-52B69A43D47A}"/>
          </ac:picMkLst>
        </pc:picChg>
      </pc:sldChg>
      <pc:sldChg chg="addSp modSp mod">
        <pc:chgData name="Yu WANG" userId="d10e3910-663a-4978-a8d2-38f9f8c8adfe" providerId="ADAL" clId="{7793FA72-F41F-423C-B1B9-892C0B44BADD}" dt="2021-04-27T04:46:32.145" v="1942" actId="12"/>
        <pc:sldMkLst>
          <pc:docMk/>
          <pc:sldMk cId="429534778" sldId="272"/>
        </pc:sldMkLst>
        <pc:spChg chg="add mod">
          <ac:chgData name="Yu WANG" userId="d10e3910-663a-4978-a8d2-38f9f8c8adfe" providerId="ADAL" clId="{7793FA72-F41F-423C-B1B9-892C0B44BADD}" dt="2021-04-27T04:42:02.755" v="1710" actId="1076"/>
          <ac:spMkLst>
            <pc:docMk/>
            <pc:sldMk cId="429534778" sldId="272"/>
            <ac:spMk id="5" creationId="{60EF98C9-90F6-4682-866B-3D1B367C21F5}"/>
          </ac:spMkLst>
        </pc:spChg>
        <pc:spChg chg="add mod">
          <ac:chgData name="Yu WANG" userId="d10e3910-663a-4978-a8d2-38f9f8c8adfe" providerId="ADAL" clId="{7793FA72-F41F-423C-B1B9-892C0B44BADD}" dt="2021-04-27T04:42:50.763" v="1723" actId="1076"/>
          <ac:spMkLst>
            <pc:docMk/>
            <pc:sldMk cId="429534778" sldId="272"/>
            <ac:spMk id="6" creationId="{196ED760-4CE0-4568-9687-E355F5E2EDCA}"/>
          </ac:spMkLst>
        </pc:spChg>
        <pc:spChg chg="add mod">
          <ac:chgData name="Yu WANG" userId="d10e3910-663a-4978-a8d2-38f9f8c8adfe" providerId="ADAL" clId="{7793FA72-F41F-423C-B1B9-892C0B44BADD}" dt="2021-04-27T04:44:12.045" v="1770" actId="1076"/>
          <ac:spMkLst>
            <pc:docMk/>
            <pc:sldMk cId="429534778" sldId="272"/>
            <ac:spMk id="7" creationId="{5FBD1780-08E2-463C-969A-688BD9A672DD}"/>
          </ac:spMkLst>
        </pc:spChg>
        <pc:spChg chg="add mod">
          <ac:chgData name="Yu WANG" userId="d10e3910-663a-4978-a8d2-38f9f8c8adfe" providerId="ADAL" clId="{7793FA72-F41F-423C-B1B9-892C0B44BADD}" dt="2021-04-27T04:46:32.145" v="1942" actId="12"/>
          <ac:spMkLst>
            <pc:docMk/>
            <pc:sldMk cId="429534778" sldId="272"/>
            <ac:spMk id="8" creationId="{818545F9-2D71-4F43-A049-DD58A209FF40}"/>
          </ac:spMkLst>
        </pc:spChg>
        <pc:picChg chg="mod">
          <ac:chgData name="Yu WANG" userId="d10e3910-663a-4978-a8d2-38f9f8c8adfe" providerId="ADAL" clId="{7793FA72-F41F-423C-B1B9-892C0B44BADD}" dt="2021-04-27T04:42:03.596" v="1711" actId="1076"/>
          <ac:picMkLst>
            <pc:docMk/>
            <pc:sldMk cId="429534778" sldId="272"/>
            <ac:picMk id="4" creationId="{878ABB77-0005-4672-8CEA-57C0767E3756}"/>
          </ac:picMkLst>
        </pc:picChg>
      </pc:sldChg>
      <pc:sldChg chg="addSp modSp mod">
        <pc:chgData name="Yu WANG" userId="d10e3910-663a-4978-a8d2-38f9f8c8adfe" providerId="ADAL" clId="{7793FA72-F41F-423C-B1B9-892C0B44BADD}" dt="2021-04-27T05:26:58.548" v="3009" actId="20577"/>
        <pc:sldMkLst>
          <pc:docMk/>
          <pc:sldMk cId="454742503" sldId="273"/>
        </pc:sldMkLst>
        <pc:spChg chg="add mod">
          <ac:chgData name="Yu WANG" userId="d10e3910-663a-4978-a8d2-38f9f8c8adfe" providerId="ADAL" clId="{7793FA72-F41F-423C-B1B9-892C0B44BADD}" dt="2021-04-27T04:47:19.028" v="1951" actId="20577"/>
          <ac:spMkLst>
            <pc:docMk/>
            <pc:sldMk cId="454742503" sldId="273"/>
            <ac:spMk id="5" creationId="{AEF8DE3B-0AAC-4543-8EFE-0A56F6484154}"/>
          </ac:spMkLst>
        </pc:spChg>
        <pc:spChg chg="add mod">
          <ac:chgData name="Yu WANG" userId="d10e3910-663a-4978-a8d2-38f9f8c8adfe" providerId="ADAL" clId="{7793FA72-F41F-423C-B1B9-892C0B44BADD}" dt="2021-04-27T05:26:58.548" v="3009" actId="20577"/>
          <ac:spMkLst>
            <pc:docMk/>
            <pc:sldMk cId="454742503" sldId="273"/>
            <ac:spMk id="7" creationId="{E0B391A7-7854-4171-B5DF-A8743A8BE83A}"/>
          </ac:spMkLst>
        </pc:spChg>
      </pc:sldChg>
      <pc:sldChg chg="addSp modSp mod">
        <pc:chgData name="Yu WANG" userId="d10e3910-663a-4978-a8d2-38f9f8c8adfe" providerId="ADAL" clId="{7793FA72-F41F-423C-B1B9-892C0B44BADD}" dt="2021-04-27T05:20:44.697" v="2853" actId="1076"/>
        <pc:sldMkLst>
          <pc:docMk/>
          <pc:sldMk cId="3141812395" sldId="274"/>
        </pc:sldMkLst>
        <pc:spChg chg="mod">
          <ac:chgData name="Yu WANG" userId="d10e3910-663a-4978-a8d2-38f9f8c8adfe" providerId="ADAL" clId="{7793FA72-F41F-423C-B1B9-892C0B44BADD}" dt="2021-04-27T05:13:20.833" v="2768" actId="1076"/>
          <ac:spMkLst>
            <pc:docMk/>
            <pc:sldMk cId="3141812395" sldId="274"/>
            <ac:spMk id="3" creationId="{2DB432F2-0686-4309-A23B-9C8DFE20D4B8}"/>
          </ac:spMkLst>
        </pc:spChg>
        <pc:spChg chg="add mod">
          <ac:chgData name="Yu WANG" userId="d10e3910-663a-4978-a8d2-38f9f8c8adfe" providerId="ADAL" clId="{7793FA72-F41F-423C-B1B9-892C0B44BADD}" dt="2021-04-27T05:13:13.504" v="2767" actId="1076"/>
          <ac:spMkLst>
            <pc:docMk/>
            <pc:sldMk cId="3141812395" sldId="274"/>
            <ac:spMk id="6" creationId="{C4659928-B624-4BBD-A9B2-6FC5F3F57FCA}"/>
          </ac:spMkLst>
        </pc:spChg>
        <pc:picChg chg="add mod">
          <ac:chgData name="Yu WANG" userId="d10e3910-663a-4978-a8d2-38f9f8c8adfe" providerId="ADAL" clId="{7793FA72-F41F-423C-B1B9-892C0B44BADD}" dt="2021-04-27T05:12:45.208" v="2723" actId="1076"/>
          <ac:picMkLst>
            <pc:docMk/>
            <pc:sldMk cId="3141812395" sldId="274"/>
            <ac:picMk id="5" creationId="{996121DC-FBFE-4B6A-B65B-7A24054EBAB4}"/>
          </ac:picMkLst>
        </pc:picChg>
        <pc:picChg chg="add mod">
          <ac:chgData name="Yu WANG" userId="d10e3910-663a-4978-a8d2-38f9f8c8adfe" providerId="ADAL" clId="{7793FA72-F41F-423C-B1B9-892C0B44BADD}" dt="2021-04-27T05:20:44.697" v="2853" actId="1076"/>
          <ac:picMkLst>
            <pc:docMk/>
            <pc:sldMk cId="3141812395" sldId="274"/>
            <ac:picMk id="8" creationId="{B8502C6D-097B-4DD0-A970-FB263B298317}"/>
          </ac:picMkLst>
        </pc:picChg>
      </pc:sldChg>
      <pc:sldChg chg="addSp modSp mod addCm delCm">
        <pc:chgData name="Yu WANG" userId="d10e3910-663a-4978-a8d2-38f9f8c8adfe" providerId="ADAL" clId="{7793FA72-F41F-423C-B1B9-892C0B44BADD}" dt="2021-04-27T05:26:04.178" v="2954" actId="20577"/>
        <pc:sldMkLst>
          <pc:docMk/>
          <pc:sldMk cId="4263750263" sldId="275"/>
        </pc:sldMkLst>
        <pc:spChg chg="add mod">
          <ac:chgData name="Yu WANG" userId="d10e3910-663a-4978-a8d2-38f9f8c8adfe" providerId="ADAL" clId="{7793FA72-F41F-423C-B1B9-892C0B44BADD}" dt="2021-04-27T05:16:28.009" v="2838" actId="1076"/>
          <ac:spMkLst>
            <pc:docMk/>
            <pc:sldMk cId="4263750263" sldId="275"/>
            <ac:spMk id="3" creationId="{F79A29FC-06DB-4DCD-BB9E-0C8A30B4F64A}"/>
          </ac:spMkLst>
        </pc:spChg>
        <pc:spChg chg="add mod">
          <ac:chgData name="Yu WANG" userId="d10e3910-663a-4978-a8d2-38f9f8c8adfe" providerId="ADAL" clId="{7793FA72-F41F-423C-B1B9-892C0B44BADD}" dt="2021-04-27T05:21:25.599" v="2873" actId="114"/>
          <ac:spMkLst>
            <pc:docMk/>
            <pc:sldMk cId="4263750263" sldId="275"/>
            <ac:spMk id="5" creationId="{1FF7C463-7163-41C8-B588-5D7E30D7CBD3}"/>
          </ac:spMkLst>
        </pc:spChg>
        <pc:spChg chg="add mod">
          <ac:chgData name="Yu WANG" userId="d10e3910-663a-4978-a8d2-38f9f8c8adfe" providerId="ADAL" clId="{7793FA72-F41F-423C-B1B9-892C0B44BADD}" dt="2021-04-27T05:26:04.178" v="2954" actId="20577"/>
          <ac:spMkLst>
            <pc:docMk/>
            <pc:sldMk cId="4263750263" sldId="275"/>
            <ac:spMk id="7" creationId="{594B9448-B834-4684-AF30-270074D2A536}"/>
          </ac:spMkLst>
        </pc:spChg>
        <pc:picChg chg="mod">
          <ac:chgData name="Yu WANG" userId="d10e3910-663a-4978-a8d2-38f9f8c8adfe" providerId="ADAL" clId="{7793FA72-F41F-423C-B1B9-892C0B44BADD}" dt="2021-04-27T05:16:37.528" v="2840" actId="1076"/>
          <ac:picMkLst>
            <pc:docMk/>
            <pc:sldMk cId="4263750263" sldId="275"/>
            <ac:picMk id="4" creationId="{FEEBA6AA-5CB7-4A2A-AFAD-B454654D5BDA}"/>
          </ac:picMkLst>
        </pc:picChg>
      </pc:sldChg>
    </pc:docChg>
  </pc:docChgLst>
  <pc:docChgLst>
    <pc:chgData name="Yu WANG" userId="d10e3910-663a-4978-a8d2-38f9f8c8adfe" providerId="ADAL" clId="{11A08EE0-4F9A-4EA8-A1A4-C9C22676B117}"/>
    <pc:docChg chg="undo custSel addSld delSld modSld sldOrd modSection">
      <pc:chgData name="Yu WANG" userId="d10e3910-663a-4978-a8d2-38f9f8c8adfe" providerId="ADAL" clId="{11A08EE0-4F9A-4EA8-A1A4-C9C22676B117}" dt="2021-09-07T06:16:41.770" v="2214" actId="33524"/>
      <pc:docMkLst>
        <pc:docMk/>
      </pc:docMkLst>
      <pc:sldChg chg="modSp mod">
        <pc:chgData name="Yu WANG" userId="d10e3910-663a-4978-a8d2-38f9f8c8adfe" providerId="ADAL" clId="{11A08EE0-4F9A-4EA8-A1A4-C9C22676B117}" dt="2021-09-05T19:15:52.574" v="13" actId="20577"/>
        <pc:sldMkLst>
          <pc:docMk/>
          <pc:sldMk cId="2556532213" sldId="256"/>
        </pc:sldMkLst>
        <pc:spChg chg="mod">
          <ac:chgData name="Yu WANG" userId="d10e3910-663a-4978-a8d2-38f9f8c8adfe" providerId="ADAL" clId="{11A08EE0-4F9A-4EA8-A1A4-C9C22676B117}" dt="2021-09-05T19:15:52.574" v="13" actId="20577"/>
          <ac:spMkLst>
            <pc:docMk/>
            <pc:sldMk cId="2556532213" sldId="256"/>
            <ac:spMk id="3" creationId="{C0D0126D-DE1B-431E-A4E2-990D434F4C0E}"/>
          </ac:spMkLst>
        </pc:spChg>
      </pc:sldChg>
      <pc:sldChg chg="del">
        <pc:chgData name="Yu WANG" userId="d10e3910-663a-4978-a8d2-38f9f8c8adfe" providerId="ADAL" clId="{11A08EE0-4F9A-4EA8-A1A4-C9C22676B117}" dt="2021-09-07T06:10:02.926" v="2158" actId="47"/>
        <pc:sldMkLst>
          <pc:docMk/>
          <pc:sldMk cId="1366751091" sldId="257"/>
        </pc:sldMkLst>
      </pc:sldChg>
      <pc:sldChg chg="add del ord">
        <pc:chgData name="Yu WANG" userId="d10e3910-663a-4978-a8d2-38f9f8c8adfe" providerId="ADAL" clId="{11A08EE0-4F9A-4EA8-A1A4-C9C22676B117}" dt="2021-09-05T20:40:56.177" v="164"/>
        <pc:sldMkLst>
          <pc:docMk/>
          <pc:sldMk cId="3805445278" sldId="261"/>
        </pc:sldMkLst>
      </pc:sldChg>
      <pc:sldChg chg="add del">
        <pc:chgData name="Yu WANG" userId="d10e3910-663a-4978-a8d2-38f9f8c8adfe" providerId="ADAL" clId="{11A08EE0-4F9A-4EA8-A1A4-C9C22676B117}" dt="2021-09-07T05:37:21.780" v="1513" actId="22"/>
        <pc:sldMkLst>
          <pc:docMk/>
          <pc:sldMk cId="185927638" sldId="267"/>
        </pc:sldMkLst>
      </pc:sldChg>
      <pc:sldChg chg="add del">
        <pc:chgData name="Yu WANG" userId="d10e3910-663a-4978-a8d2-38f9f8c8adfe" providerId="ADAL" clId="{11A08EE0-4F9A-4EA8-A1A4-C9C22676B117}" dt="2021-09-05T19:16:35.751" v="15" actId="22"/>
        <pc:sldMkLst>
          <pc:docMk/>
          <pc:sldMk cId="2341964307" sldId="275"/>
        </pc:sldMkLst>
      </pc:sldChg>
      <pc:sldChg chg="add del">
        <pc:chgData name="Yu WANG" userId="d10e3910-663a-4978-a8d2-38f9f8c8adfe" providerId="ADAL" clId="{11A08EE0-4F9A-4EA8-A1A4-C9C22676B117}" dt="2021-09-07T06:09:33.714" v="2157" actId="47"/>
        <pc:sldMkLst>
          <pc:docMk/>
          <pc:sldMk cId="810109645" sldId="276"/>
        </pc:sldMkLst>
      </pc:sldChg>
      <pc:sldChg chg="addSp modSp add del mod ord modNotesTx">
        <pc:chgData name="Yu WANG" userId="d10e3910-663a-4978-a8d2-38f9f8c8adfe" providerId="ADAL" clId="{11A08EE0-4F9A-4EA8-A1A4-C9C22676B117}" dt="2021-09-07T06:16:41.770" v="2214" actId="33524"/>
        <pc:sldMkLst>
          <pc:docMk/>
          <pc:sldMk cId="3871420662" sldId="279"/>
        </pc:sldMkLst>
        <pc:spChg chg="mod">
          <ac:chgData name="Yu WANG" userId="d10e3910-663a-4978-a8d2-38f9f8c8adfe" providerId="ADAL" clId="{11A08EE0-4F9A-4EA8-A1A4-C9C22676B117}" dt="2021-09-07T06:16:41.770" v="2214" actId="33524"/>
          <ac:spMkLst>
            <pc:docMk/>
            <pc:sldMk cId="3871420662" sldId="279"/>
            <ac:spMk id="2" creationId="{92A51A0B-4DDD-4F32-925A-04B42F928E70}"/>
          </ac:spMkLst>
        </pc:spChg>
        <pc:spChg chg="add mod">
          <ac:chgData name="Yu WANG" userId="d10e3910-663a-4978-a8d2-38f9f8c8adfe" providerId="ADAL" clId="{11A08EE0-4F9A-4EA8-A1A4-C9C22676B117}" dt="2021-09-07T06:12:11.615" v="2173" actId="207"/>
          <ac:spMkLst>
            <pc:docMk/>
            <pc:sldMk cId="3871420662" sldId="279"/>
            <ac:spMk id="27" creationId="{185C5D28-127A-4738-848C-031FE7BE71FF}"/>
          </ac:spMkLst>
        </pc:spChg>
        <pc:spChg chg="add mod">
          <ac:chgData name="Yu WANG" userId="d10e3910-663a-4978-a8d2-38f9f8c8adfe" providerId="ADAL" clId="{11A08EE0-4F9A-4EA8-A1A4-C9C22676B117}" dt="2021-09-07T06:12:40.902" v="2199" actId="207"/>
          <ac:spMkLst>
            <pc:docMk/>
            <pc:sldMk cId="3871420662" sldId="279"/>
            <ac:spMk id="32" creationId="{CA23059E-5559-4589-B935-EA198E21CD2D}"/>
          </ac:spMkLst>
        </pc:spChg>
        <pc:spChg chg="mod">
          <ac:chgData name="Yu WANG" userId="d10e3910-663a-4978-a8d2-38f9f8c8adfe" providerId="ADAL" clId="{11A08EE0-4F9A-4EA8-A1A4-C9C22676B117}" dt="2021-09-07T06:12:00.869" v="2170" actId="1076"/>
          <ac:spMkLst>
            <pc:docMk/>
            <pc:sldMk cId="3871420662" sldId="279"/>
            <ac:spMk id="40" creationId="{5CF3D1D8-D55E-4CF8-82EB-7F40C702BADB}"/>
          </ac:spMkLst>
        </pc:spChg>
        <pc:spChg chg="mod">
          <ac:chgData name="Yu WANG" userId="d10e3910-663a-4978-a8d2-38f9f8c8adfe" providerId="ADAL" clId="{11A08EE0-4F9A-4EA8-A1A4-C9C22676B117}" dt="2021-09-07T06:11:59.066" v="2169" actId="1076"/>
          <ac:spMkLst>
            <pc:docMk/>
            <pc:sldMk cId="3871420662" sldId="279"/>
            <ac:spMk id="42" creationId="{592E0D93-8918-4B7C-B7EA-7DD8D5B7F803}"/>
          </ac:spMkLst>
        </pc:spChg>
        <pc:spChg chg="mod">
          <ac:chgData name="Yu WANG" userId="d10e3910-663a-4978-a8d2-38f9f8c8adfe" providerId="ADAL" clId="{11A08EE0-4F9A-4EA8-A1A4-C9C22676B117}" dt="2021-09-07T06:12:48.326" v="2200" actId="1076"/>
          <ac:spMkLst>
            <pc:docMk/>
            <pc:sldMk cId="3871420662" sldId="279"/>
            <ac:spMk id="44" creationId="{BD1567CB-BC09-4144-971C-707E5819F54B}"/>
          </ac:spMkLst>
        </pc:spChg>
        <pc:spChg chg="mod">
          <ac:chgData name="Yu WANG" userId="d10e3910-663a-4978-a8d2-38f9f8c8adfe" providerId="ADAL" clId="{11A08EE0-4F9A-4EA8-A1A4-C9C22676B117}" dt="2021-09-07T06:12:48.326" v="2200" actId="1076"/>
          <ac:spMkLst>
            <pc:docMk/>
            <pc:sldMk cId="3871420662" sldId="279"/>
            <ac:spMk id="48" creationId="{087AAF76-2353-483D-A9EB-834D71C8E30A}"/>
          </ac:spMkLst>
        </pc:spChg>
      </pc:sldChg>
      <pc:sldChg chg="add del ord">
        <pc:chgData name="Yu WANG" userId="d10e3910-663a-4978-a8d2-38f9f8c8adfe" providerId="ADAL" clId="{11A08EE0-4F9A-4EA8-A1A4-C9C22676B117}" dt="2021-09-07T04:46:43.375" v="1197"/>
        <pc:sldMkLst>
          <pc:docMk/>
          <pc:sldMk cId="35281293" sldId="280"/>
        </pc:sldMkLst>
      </pc:sldChg>
      <pc:sldChg chg="add del">
        <pc:chgData name="Yu WANG" userId="d10e3910-663a-4978-a8d2-38f9f8c8adfe" providerId="ADAL" clId="{11A08EE0-4F9A-4EA8-A1A4-C9C22676B117}" dt="2021-09-05T19:16:35.751" v="15" actId="22"/>
        <pc:sldMkLst>
          <pc:docMk/>
          <pc:sldMk cId="3482995849" sldId="281"/>
        </pc:sldMkLst>
      </pc:sldChg>
      <pc:sldChg chg="addSp delSp modSp new del mod">
        <pc:chgData name="Yu WANG" userId="d10e3910-663a-4978-a8d2-38f9f8c8adfe" providerId="ADAL" clId="{11A08EE0-4F9A-4EA8-A1A4-C9C22676B117}" dt="2021-09-05T20:40:59.800" v="165" actId="47"/>
        <pc:sldMkLst>
          <pc:docMk/>
          <pc:sldMk cId="596020195" sldId="282"/>
        </pc:sldMkLst>
        <pc:spChg chg="mod">
          <ac:chgData name="Yu WANG" userId="d10e3910-663a-4978-a8d2-38f9f8c8adfe" providerId="ADAL" clId="{11A08EE0-4F9A-4EA8-A1A4-C9C22676B117}" dt="2021-09-05T19:16:45.448" v="26" actId="20577"/>
          <ac:spMkLst>
            <pc:docMk/>
            <pc:sldMk cId="596020195" sldId="282"/>
            <ac:spMk id="2" creationId="{AB255DFF-A541-454E-8573-0695CD6A445E}"/>
          </ac:spMkLst>
        </pc:spChg>
        <pc:spChg chg="add del mod">
          <ac:chgData name="Yu WANG" userId="d10e3910-663a-4978-a8d2-38f9f8c8adfe" providerId="ADAL" clId="{11A08EE0-4F9A-4EA8-A1A4-C9C22676B117}" dt="2021-09-05T20:38:15.666" v="29"/>
          <ac:spMkLst>
            <pc:docMk/>
            <pc:sldMk cId="596020195" sldId="282"/>
            <ac:spMk id="4" creationId="{4E8975CA-4A1B-4A92-84CB-D0BA75984841}"/>
          </ac:spMkLst>
        </pc:spChg>
        <pc:spChg chg="add del mod">
          <ac:chgData name="Yu WANG" userId="d10e3910-663a-4978-a8d2-38f9f8c8adfe" providerId="ADAL" clId="{11A08EE0-4F9A-4EA8-A1A4-C9C22676B117}" dt="2021-09-05T20:39:19.026" v="35"/>
          <ac:spMkLst>
            <pc:docMk/>
            <pc:sldMk cId="596020195" sldId="282"/>
            <ac:spMk id="5" creationId="{8A0A40C4-DCFC-4A2E-B4A2-80059F5EFED4}"/>
          </ac:spMkLst>
        </pc:spChg>
        <pc:spChg chg="add mod">
          <ac:chgData name="Yu WANG" userId="d10e3910-663a-4978-a8d2-38f9f8c8adfe" providerId="ADAL" clId="{11A08EE0-4F9A-4EA8-A1A4-C9C22676B117}" dt="2021-09-05T20:40:11.222" v="162"/>
          <ac:spMkLst>
            <pc:docMk/>
            <pc:sldMk cId="596020195" sldId="282"/>
            <ac:spMk id="6" creationId="{61F99513-B00D-4032-9589-229409D79E64}"/>
          </ac:spMkLst>
        </pc:spChg>
      </pc:sldChg>
      <pc:sldChg chg="addSp delSp modSp new mod modNotesTx">
        <pc:chgData name="Yu WANG" userId="d10e3910-663a-4978-a8d2-38f9f8c8adfe" providerId="ADAL" clId="{11A08EE0-4F9A-4EA8-A1A4-C9C22676B117}" dt="2021-09-07T05:51:18.915" v="1895" actId="207"/>
        <pc:sldMkLst>
          <pc:docMk/>
          <pc:sldMk cId="3076271222" sldId="283"/>
        </pc:sldMkLst>
        <pc:spChg chg="mod">
          <ac:chgData name="Yu WANG" userId="d10e3910-663a-4978-a8d2-38f9f8c8adfe" providerId="ADAL" clId="{11A08EE0-4F9A-4EA8-A1A4-C9C22676B117}" dt="2021-09-05T20:44:00.394" v="561" actId="20577"/>
          <ac:spMkLst>
            <pc:docMk/>
            <pc:sldMk cId="3076271222" sldId="283"/>
            <ac:spMk id="2" creationId="{90A40CD3-A5DB-4B76-8D55-E0C550A2E1C3}"/>
          </ac:spMkLst>
        </pc:spChg>
        <pc:spChg chg="add mod">
          <ac:chgData name="Yu WANG" userId="d10e3910-663a-4978-a8d2-38f9f8c8adfe" providerId="ADAL" clId="{11A08EE0-4F9A-4EA8-A1A4-C9C22676B117}" dt="2021-09-07T05:30:06.251" v="1378" actId="20577"/>
          <ac:spMkLst>
            <pc:docMk/>
            <pc:sldMk cId="3076271222" sldId="283"/>
            <ac:spMk id="4" creationId="{D2E934D0-3E89-4E79-892E-65ABC7D9512D}"/>
          </ac:spMkLst>
        </pc:spChg>
        <pc:spChg chg="add mod">
          <ac:chgData name="Yu WANG" userId="d10e3910-663a-4978-a8d2-38f9f8c8adfe" providerId="ADAL" clId="{11A08EE0-4F9A-4EA8-A1A4-C9C22676B117}" dt="2021-09-07T05:51:18.915" v="1895" actId="207"/>
          <ac:spMkLst>
            <pc:docMk/>
            <pc:sldMk cId="3076271222" sldId="283"/>
            <ac:spMk id="5" creationId="{E37759D9-980E-4326-A40E-984B16BADE05}"/>
          </ac:spMkLst>
        </pc:spChg>
        <pc:spChg chg="add del mod">
          <ac:chgData name="Yu WANG" userId="d10e3910-663a-4978-a8d2-38f9f8c8adfe" providerId="ADAL" clId="{11A08EE0-4F9A-4EA8-A1A4-C9C22676B117}" dt="2021-09-06T13:58:23.197" v="994" actId="478"/>
          <ac:spMkLst>
            <pc:docMk/>
            <pc:sldMk cId="3076271222" sldId="283"/>
            <ac:spMk id="6" creationId="{94ED5784-6E7D-4C33-94BB-FA80A864A436}"/>
          </ac:spMkLst>
        </pc:spChg>
        <pc:spChg chg="add del mod">
          <ac:chgData name="Yu WANG" userId="d10e3910-663a-4978-a8d2-38f9f8c8adfe" providerId="ADAL" clId="{11A08EE0-4F9A-4EA8-A1A4-C9C22676B117}" dt="2021-09-06T13:58:30.247" v="997"/>
          <ac:spMkLst>
            <pc:docMk/>
            <pc:sldMk cId="3076271222" sldId="283"/>
            <ac:spMk id="7" creationId="{C69A9D27-42BF-4343-B54E-C5CD87773261}"/>
          </ac:spMkLst>
        </pc:spChg>
        <pc:spChg chg="add del mod">
          <ac:chgData name="Yu WANG" userId="d10e3910-663a-4978-a8d2-38f9f8c8adfe" providerId="ADAL" clId="{11A08EE0-4F9A-4EA8-A1A4-C9C22676B117}" dt="2021-09-07T05:15:53.298" v="1324" actId="478"/>
          <ac:spMkLst>
            <pc:docMk/>
            <pc:sldMk cId="3076271222" sldId="283"/>
            <ac:spMk id="10" creationId="{EFDE67B0-1225-433B-B600-C42AEB572F86}"/>
          </ac:spMkLst>
        </pc:spChg>
        <pc:graphicFrameChg chg="add del mod modGraphic">
          <ac:chgData name="Yu WANG" userId="d10e3910-663a-4978-a8d2-38f9f8c8adfe" providerId="ADAL" clId="{11A08EE0-4F9A-4EA8-A1A4-C9C22676B117}" dt="2021-09-06T13:58:58.741" v="1005" actId="478"/>
          <ac:graphicFrameMkLst>
            <pc:docMk/>
            <pc:sldMk cId="3076271222" sldId="283"/>
            <ac:graphicFrameMk id="8" creationId="{1BDE5786-6372-4228-87DB-83E609007814}"/>
          </ac:graphicFrameMkLst>
        </pc:graphicFrameChg>
      </pc:sldChg>
      <pc:sldChg chg="addSp delSp modSp new mod">
        <pc:chgData name="Yu WANG" userId="d10e3910-663a-4978-a8d2-38f9f8c8adfe" providerId="ADAL" clId="{11A08EE0-4F9A-4EA8-A1A4-C9C22676B117}" dt="2021-09-07T05:58:38.976" v="2072" actId="1076"/>
        <pc:sldMkLst>
          <pc:docMk/>
          <pc:sldMk cId="2318813599" sldId="284"/>
        </pc:sldMkLst>
        <pc:spChg chg="mod">
          <ac:chgData name="Yu WANG" userId="d10e3910-663a-4978-a8d2-38f9f8c8adfe" providerId="ADAL" clId="{11A08EE0-4F9A-4EA8-A1A4-C9C22676B117}" dt="2021-09-07T05:41:50.770" v="1583" actId="20577"/>
          <ac:spMkLst>
            <pc:docMk/>
            <pc:sldMk cId="2318813599" sldId="284"/>
            <ac:spMk id="2" creationId="{C89A5525-C4CC-4C15-83B9-F1891BDAB696}"/>
          </ac:spMkLst>
        </pc:spChg>
        <pc:spChg chg="add del mod">
          <ac:chgData name="Yu WANG" userId="d10e3910-663a-4978-a8d2-38f9f8c8adfe" providerId="ADAL" clId="{11A08EE0-4F9A-4EA8-A1A4-C9C22676B117}" dt="2021-09-07T05:40:56.501" v="1516" actId="478"/>
          <ac:spMkLst>
            <pc:docMk/>
            <pc:sldMk cId="2318813599" sldId="284"/>
            <ac:spMk id="4" creationId="{5D06F705-306A-463C-9888-4A4FB523B746}"/>
          </ac:spMkLst>
        </pc:spChg>
        <pc:spChg chg="add del mod">
          <ac:chgData name="Yu WANG" userId="d10e3910-663a-4978-a8d2-38f9f8c8adfe" providerId="ADAL" clId="{11A08EE0-4F9A-4EA8-A1A4-C9C22676B117}" dt="2021-09-07T05:41:46.817" v="1582"/>
          <ac:spMkLst>
            <pc:docMk/>
            <pc:sldMk cId="2318813599" sldId="284"/>
            <ac:spMk id="8" creationId="{8B8649E5-AAE0-466F-9336-6737AAF17E53}"/>
          </ac:spMkLst>
        </pc:spChg>
        <pc:spChg chg="add mod">
          <ac:chgData name="Yu WANG" userId="d10e3910-663a-4978-a8d2-38f9f8c8adfe" providerId="ADAL" clId="{11A08EE0-4F9A-4EA8-A1A4-C9C22676B117}" dt="2021-09-07T05:52:19.176" v="1908" actId="1076"/>
          <ac:spMkLst>
            <pc:docMk/>
            <pc:sldMk cId="2318813599" sldId="284"/>
            <ac:spMk id="10" creationId="{50462E15-9F8C-42CA-AC66-A310821C8191}"/>
          </ac:spMkLst>
        </pc:spChg>
        <pc:spChg chg="add mod">
          <ac:chgData name="Yu WANG" userId="d10e3910-663a-4978-a8d2-38f9f8c8adfe" providerId="ADAL" clId="{11A08EE0-4F9A-4EA8-A1A4-C9C22676B117}" dt="2021-09-07T05:52:19.176" v="1908" actId="1076"/>
          <ac:spMkLst>
            <pc:docMk/>
            <pc:sldMk cId="2318813599" sldId="284"/>
            <ac:spMk id="12" creationId="{9C501853-7E8C-402C-807A-85120A31E65D}"/>
          </ac:spMkLst>
        </pc:spChg>
        <pc:spChg chg="add mod">
          <ac:chgData name="Yu WANG" userId="d10e3910-663a-4978-a8d2-38f9f8c8adfe" providerId="ADAL" clId="{11A08EE0-4F9A-4EA8-A1A4-C9C22676B117}" dt="2021-09-07T05:52:19.176" v="1908" actId="1076"/>
          <ac:spMkLst>
            <pc:docMk/>
            <pc:sldMk cId="2318813599" sldId="284"/>
            <ac:spMk id="14" creationId="{29D52BDF-E891-4D28-A6CD-A713FDF83ACA}"/>
          </ac:spMkLst>
        </pc:spChg>
        <pc:spChg chg="add mod">
          <ac:chgData name="Yu WANG" userId="d10e3910-663a-4978-a8d2-38f9f8c8adfe" providerId="ADAL" clId="{11A08EE0-4F9A-4EA8-A1A4-C9C22676B117}" dt="2021-09-07T05:52:19.176" v="1908" actId="1076"/>
          <ac:spMkLst>
            <pc:docMk/>
            <pc:sldMk cId="2318813599" sldId="284"/>
            <ac:spMk id="15" creationId="{DF9FFBAE-1139-49E8-BB43-C527FA2054FD}"/>
          </ac:spMkLst>
        </pc:spChg>
        <pc:spChg chg="add del mod">
          <ac:chgData name="Yu WANG" userId="d10e3910-663a-4978-a8d2-38f9f8c8adfe" providerId="ADAL" clId="{11A08EE0-4F9A-4EA8-A1A4-C9C22676B117}" dt="2021-09-07T05:45:19.291" v="1620" actId="478"/>
          <ac:spMkLst>
            <pc:docMk/>
            <pc:sldMk cId="2318813599" sldId="284"/>
            <ac:spMk id="16" creationId="{8E9D4525-4604-48A0-9557-B113177963A4}"/>
          </ac:spMkLst>
        </pc:spChg>
        <pc:spChg chg="add mod">
          <ac:chgData name="Yu WANG" userId="d10e3910-663a-4978-a8d2-38f9f8c8adfe" providerId="ADAL" clId="{11A08EE0-4F9A-4EA8-A1A4-C9C22676B117}" dt="2021-09-07T05:57:53.941" v="2063" actId="1076"/>
          <ac:spMkLst>
            <pc:docMk/>
            <pc:sldMk cId="2318813599" sldId="284"/>
            <ac:spMk id="18" creationId="{EFDF46B3-91F8-476B-9815-4C2CAF55B7D2}"/>
          </ac:spMkLst>
        </pc:spChg>
        <pc:spChg chg="add mod">
          <ac:chgData name="Yu WANG" userId="d10e3910-663a-4978-a8d2-38f9f8c8adfe" providerId="ADAL" clId="{11A08EE0-4F9A-4EA8-A1A4-C9C22676B117}" dt="2021-09-07T05:46:39.190" v="1645" actId="1076"/>
          <ac:spMkLst>
            <pc:docMk/>
            <pc:sldMk cId="2318813599" sldId="284"/>
            <ac:spMk id="20" creationId="{EA1228CE-9788-4BCE-930E-12F153762F55}"/>
          </ac:spMkLst>
        </pc:spChg>
        <pc:spChg chg="add mod">
          <ac:chgData name="Yu WANG" userId="d10e3910-663a-4978-a8d2-38f9f8c8adfe" providerId="ADAL" clId="{11A08EE0-4F9A-4EA8-A1A4-C9C22676B117}" dt="2021-09-07T05:58:31.203" v="2070" actId="693"/>
          <ac:spMkLst>
            <pc:docMk/>
            <pc:sldMk cId="2318813599" sldId="284"/>
            <ac:spMk id="22" creationId="{2E5970C3-A52C-4C6F-9AEC-B27B73C30BA9}"/>
          </ac:spMkLst>
        </pc:spChg>
        <pc:spChg chg="add mod">
          <ac:chgData name="Yu WANG" userId="d10e3910-663a-4978-a8d2-38f9f8c8adfe" providerId="ADAL" clId="{11A08EE0-4F9A-4EA8-A1A4-C9C22676B117}" dt="2021-09-07T05:58:38.976" v="2072" actId="1076"/>
          <ac:spMkLst>
            <pc:docMk/>
            <pc:sldMk cId="2318813599" sldId="284"/>
            <ac:spMk id="23" creationId="{AC882808-6D7F-4AB4-AF67-74B2B6375EF0}"/>
          </ac:spMkLst>
        </pc:spChg>
        <pc:picChg chg="add mod">
          <ac:chgData name="Yu WANG" userId="d10e3910-663a-4978-a8d2-38f9f8c8adfe" providerId="ADAL" clId="{11A08EE0-4F9A-4EA8-A1A4-C9C22676B117}" dt="2021-09-07T05:52:22.137" v="1910" actId="1076"/>
          <ac:picMkLst>
            <pc:docMk/>
            <pc:sldMk cId="2318813599" sldId="284"/>
            <ac:picMk id="6" creationId="{F301D0FB-DE80-4CAE-8CD5-9A5749E9846F}"/>
          </ac:picMkLst>
        </pc:picChg>
      </pc:sldChg>
      <pc:sldChg chg="addSp delSp modSp new mod">
        <pc:chgData name="Yu WANG" userId="d10e3910-663a-4978-a8d2-38f9f8c8adfe" providerId="ADAL" clId="{11A08EE0-4F9A-4EA8-A1A4-C9C22676B117}" dt="2021-09-07T05:59:35.424" v="2074" actId="207"/>
        <pc:sldMkLst>
          <pc:docMk/>
          <pc:sldMk cId="2002330962" sldId="285"/>
        </pc:sldMkLst>
        <pc:spChg chg="mod">
          <ac:chgData name="Yu WANG" userId="d10e3910-663a-4978-a8d2-38f9f8c8adfe" providerId="ADAL" clId="{11A08EE0-4F9A-4EA8-A1A4-C9C22676B117}" dt="2021-09-07T05:36:57.095" v="1512" actId="20577"/>
          <ac:spMkLst>
            <pc:docMk/>
            <pc:sldMk cId="2002330962" sldId="285"/>
            <ac:spMk id="2" creationId="{BAD78ED5-21C5-47F8-9BD2-052650E299D6}"/>
          </ac:spMkLst>
        </pc:spChg>
        <pc:spChg chg="add mod">
          <ac:chgData name="Yu WANG" userId="d10e3910-663a-4978-a8d2-38f9f8c8adfe" providerId="ADAL" clId="{11A08EE0-4F9A-4EA8-A1A4-C9C22676B117}" dt="2021-09-07T05:36:19.548" v="1479" actId="20577"/>
          <ac:spMkLst>
            <pc:docMk/>
            <pc:sldMk cId="2002330962" sldId="285"/>
            <ac:spMk id="5" creationId="{D5150CCC-9172-4373-B090-EC911A3E4AE3}"/>
          </ac:spMkLst>
        </pc:spChg>
        <pc:spChg chg="add mod">
          <ac:chgData name="Yu WANG" userId="d10e3910-663a-4978-a8d2-38f9f8c8adfe" providerId="ADAL" clId="{11A08EE0-4F9A-4EA8-A1A4-C9C22676B117}" dt="2021-09-07T05:26:20.863" v="1347" actId="1076"/>
          <ac:spMkLst>
            <pc:docMk/>
            <pc:sldMk cId="2002330962" sldId="285"/>
            <ac:spMk id="7" creationId="{E1F8EDFA-74EA-4376-BFB0-3C8978DC6838}"/>
          </ac:spMkLst>
        </pc:spChg>
        <pc:spChg chg="add del mod">
          <ac:chgData name="Yu WANG" userId="d10e3910-663a-4978-a8d2-38f9f8c8adfe" providerId="ADAL" clId="{11A08EE0-4F9A-4EA8-A1A4-C9C22676B117}" dt="2021-09-07T05:36:21.828" v="1480" actId="478"/>
          <ac:spMkLst>
            <pc:docMk/>
            <pc:sldMk cId="2002330962" sldId="285"/>
            <ac:spMk id="13" creationId="{F853A159-93D1-49BB-9C52-3701A4D59760}"/>
          </ac:spMkLst>
        </pc:spChg>
        <pc:spChg chg="add mod">
          <ac:chgData name="Yu WANG" userId="d10e3910-663a-4978-a8d2-38f9f8c8adfe" providerId="ADAL" clId="{11A08EE0-4F9A-4EA8-A1A4-C9C22676B117}" dt="2021-09-07T05:59:35.424" v="2074" actId="207"/>
          <ac:spMkLst>
            <pc:docMk/>
            <pc:sldMk cId="2002330962" sldId="285"/>
            <ac:spMk id="15" creationId="{A44EC7D2-513B-4D2C-B33B-2F0CBC40D4E7}"/>
          </ac:spMkLst>
        </pc:spChg>
        <pc:picChg chg="add del mod">
          <ac:chgData name="Yu WANG" userId="d10e3910-663a-4978-a8d2-38f9f8c8adfe" providerId="ADAL" clId="{11A08EE0-4F9A-4EA8-A1A4-C9C22676B117}" dt="2021-09-07T05:26:07.543" v="1340" actId="478"/>
          <ac:picMkLst>
            <pc:docMk/>
            <pc:sldMk cId="2002330962" sldId="285"/>
            <ac:picMk id="9" creationId="{EFB50A17-04FE-4D65-BD47-D127B1343F44}"/>
          </ac:picMkLst>
        </pc:picChg>
        <pc:picChg chg="add mod">
          <ac:chgData name="Yu WANG" userId="d10e3910-663a-4978-a8d2-38f9f8c8adfe" providerId="ADAL" clId="{11A08EE0-4F9A-4EA8-A1A4-C9C22676B117}" dt="2021-09-07T05:35:49.312" v="1455" actId="1076"/>
          <ac:picMkLst>
            <pc:docMk/>
            <pc:sldMk cId="2002330962" sldId="285"/>
            <ac:picMk id="11" creationId="{880C211E-587D-4039-8302-A282D9FA0B1E}"/>
          </ac:picMkLst>
        </pc:picChg>
      </pc:sldChg>
      <pc:sldChg chg="addSp delSp modSp add del mod">
        <pc:chgData name="Yu WANG" userId="d10e3910-663a-4978-a8d2-38f9f8c8adfe" providerId="ADAL" clId="{11A08EE0-4F9A-4EA8-A1A4-C9C22676B117}" dt="2021-09-07T06:16:26.703" v="2201" actId="47"/>
        <pc:sldMkLst>
          <pc:docMk/>
          <pc:sldMk cId="2042632142" sldId="286"/>
        </pc:sldMkLst>
        <pc:spChg chg="mod">
          <ac:chgData name="Yu WANG" userId="d10e3910-663a-4978-a8d2-38f9f8c8adfe" providerId="ADAL" clId="{11A08EE0-4F9A-4EA8-A1A4-C9C22676B117}" dt="2021-09-07T06:09:06.160" v="2156" actId="1076"/>
          <ac:spMkLst>
            <pc:docMk/>
            <pc:sldMk cId="2042632142" sldId="286"/>
            <ac:spMk id="13" creationId="{08FF72F2-6348-45B7-BD57-9BEC6BDDB062}"/>
          </ac:spMkLst>
        </pc:spChg>
        <pc:spChg chg="del mod">
          <ac:chgData name="Yu WANG" userId="d10e3910-663a-4978-a8d2-38f9f8c8adfe" providerId="ADAL" clId="{11A08EE0-4F9A-4EA8-A1A4-C9C22676B117}" dt="2021-09-07T06:12:23.748" v="2178"/>
          <ac:spMkLst>
            <pc:docMk/>
            <pc:sldMk cId="2042632142" sldId="286"/>
            <ac:spMk id="16" creationId="{CDCA00AC-4943-4D0B-91AF-42348ED56CB9}"/>
          </ac:spMkLst>
        </pc:spChg>
        <pc:spChg chg="add mod">
          <ac:chgData name="Yu WANG" userId="d10e3910-663a-4978-a8d2-38f9f8c8adfe" providerId="ADAL" clId="{11A08EE0-4F9A-4EA8-A1A4-C9C22676B117}" dt="2021-09-07T06:11:43.243" v="2161" actId="21"/>
          <ac:spMkLst>
            <pc:docMk/>
            <pc:sldMk cId="2042632142" sldId="286"/>
            <ac:spMk id="17" creationId="{3DAEDEA8-301A-42B1-B0C4-AC110BAE3143}"/>
          </ac:spMkLst>
        </pc:spChg>
        <pc:spChg chg="del mod">
          <ac:chgData name="Yu WANG" userId="d10e3910-663a-4978-a8d2-38f9f8c8adfe" providerId="ADAL" clId="{11A08EE0-4F9A-4EA8-A1A4-C9C22676B117}" dt="2021-09-07T06:07:40.890" v="2085"/>
          <ac:spMkLst>
            <pc:docMk/>
            <pc:sldMk cId="2042632142" sldId="286"/>
            <ac:spMk id="18" creationId="{47E0C3BA-4767-42CB-AB52-84A11B37EA6A}"/>
          </ac:spMkLst>
        </pc:spChg>
        <pc:spChg chg="del mod">
          <ac:chgData name="Yu WANG" userId="d10e3910-663a-4978-a8d2-38f9f8c8adfe" providerId="ADAL" clId="{11A08EE0-4F9A-4EA8-A1A4-C9C22676B117}" dt="2021-09-07T06:08:37.092" v="2108" actId="478"/>
          <ac:spMkLst>
            <pc:docMk/>
            <pc:sldMk cId="2042632142" sldId="286"/>
            <ac:spMk id="19" creationId="{F89EAC5A-A551-4FB0-9A43-E3888E7BD82F}"/>
          </ac:spMkLst>
        </pc:spChg>
        <pc:spChg chg="del mod">
          <ac:chgData name="Yu WANG" userId="d10e3910-663a-4978-a8d2-38f9f8c8adfe" providerId="ADAL" clId="{11A08EE0-4F9A-4EA8-A1A4-C9C22676B117}" dt="2021-09-07T06:08:37.092" v="2108" actId="478"/>
          <ac:spMkLst>
            <pc:docMk/>
            <pc:sldMk cId="2042632142" sldId="286"/>
            <ac:spMk id="20" creationId="{64187AE4-A981-4D6C-ABC3-8E8AB265C28F}"/>
          </ac:spMkLst>
        </pc:spChg>
        <pc:spChg chg="add mod">
          <ac:chgData name="Yu WANG" userId="d10e3910-663a-4978-a8d2-38f9f8c8adfe" providerId="ADAL" clId="{11A08EE0-4F9A-4EA8-A1A4-C9C22676B117}" dt="2021-09-07T06:09:06.160" v="2156" actId="1076"/>
          <ac:spMkLst>
            <pc:docMk/>
            <pc:sldMk cId="2042632142" sldId="286"/>
            <ac:spMk id="21" creationId="{F9AD7339-4066-496A-BD89-757F7CE392A0}"/>
          </ac:spMkLst>
        </pc:spChg>
      </pc:sldChg>
    </pc:docChg>
  </pc:docChgLst>
  <pc:docChgLst>
    <pc:chgData name="Yu WANG" userId="d10e3910-663a-4978-a8d2-38f9f8c8adfe" providerId="ADAL" clId="{2B52B4FA-A783-43C7-9017-EB787D793659}"/>
    <pc:docChg chg="undo redo custSel addSld delSld modSld sldOrd addSection delSection modSection">
      <pc:chgData name="Yu WANG" userId="d10e3910-663a-4978-a8d2-38f9f8c8adfe" providerId="ADAL" clId="{2B52B4FA-A783-43C7-9017-EB787D793659}" dt="2022-02-15T06:20:51.442" v="2199" actId="1076"/>
      <pc:docMkLst>
        <pc:docMk/>
      </pc:docMkLst>
      <pc:sldChg chg="modSp mod">
        <pc:chgData name="Yu WANG" userId="d10e3910-663a-4978-a8d2-38f9f8c8adfe" providerId="ADAL" clId="{2B52B4FA-A783-43C7-9017-EB787D793659}" dt="2022-02-15T04:11:52.762" v="710" actId="20577"/>
        <pc:sldMkLst>
          <pc:docMk/>
          <pc:sldMk cId="2556532213" sldId="256"/>
        </pc:sldMkLst>
        <pc:spChg chg="mod">
          <ac:chgData name="Yu WANG" userId="d10e3910-663a-4978-a8d2-38f9f8c8adfe" providerId="ADAL" clId="{2B52B4FA-A783-43C7-9017-EB787D793659}" dt="2022-02-15T04:11:52.762" v="710" actId="20577"/>
          <ac:spMkLst>
            <pc:docMk/>
            <pc:sldMk cId="2556532213" sldId="256"/>
            <ac:spMk id="2" creationId="{468CACA1-D708-4D1A-8FA0-C040C8FBDEC6}"/>
          </ac:spMkLst>
        </pc:spChg>
      </pc:sldChg>
      <pc:sldChg chg="del mod modShow">
        <pc:chgData name="Yu WANG" userId="d10e3910-663a-4978-a8d2-38f9f8c8adfe" providerId="ADAL" clId="{2B52B4FA-A783-43C7-9017-EB787D793659}" dt="2022-02-15T03:11:10.403" v="16" actId="2696"/>
        <pc:sldMkLst>
          <pc:docMk/>
          <pc:sldMk cId="2099068804" sldId="283"/>
        </pc:sldMkLst>
      </pc:sldChg>
      <pc:sldChg chg="add mod modShow">
        <pc:chgData name="Yu WANG" userId="d10e3910-663a-4978-a8d2-38f9f8c8adfe" providerId="ADAL" clId="{2B52B4FA-A783-43C7-9017-EB787D793659}" dt="2022-02-15T03:11:20.234" v="18" actId="729"/>
        <pc:sldMkLst>
          <pc:docMk/>
          <pc:sldMk cId="3172933167" sldId="283"/>
        </pc:sldMkLst>
      </pc:sldChg>
      <pc:sldChg chg="del">
        <pc:chgData name="Yu WANG" userId="d10e3910-663a-4978-a8d2-38f9f8c8adfe" providerId="ADAL" clId="{2B52B4FA-A783-43C7-9017-EB787D793659}" dt="2022-02-15T05:51:12.417" v="1996" actId="47"/>
        <pc:sldMkLst>
          <pc:docMk/>
          <pc:sldMk cId="837860268" sldId="293"/>
        </pc:sldMkLst>
      </pc:sldChg>
      <pc:sldChg chg="del">
        <pc:chgData name="Yu WANG" userId="d10e3910-663a-4978-a8d2-38f9f8c8adfe" providerId="ADAL" clId="{2B52B4FA-A783-43C7-9017-EB787D793659}" dt="2022-02-15T05:51:21.646" v="1998" actId="47"/>
        <pc:sldMkLst>
          <pc:docMk/>
          <pc:sldMk cId="3041483176" sldId="305"/>
        </pc:sldMkLst>
      </pc:sldChg>
      <pc:sldChg chg="del">
        <pc:chgData name="Yu WANG" userId="d10e3910-663a-4978-a8d2-38f9f8c8adfe" providerId="ADAL" clId="{2B52B4FA-A783-43C7-9017-EB787D793659}" dt="2022-02-15T05:51:19.645" v="1997" actId="47"/>
        <pc:sldMkLst>
          <pc:docMk/>
          <pc:sldMk cId="3227529393" sldId="306"/>
        </pc:sldMkLst>
      </pc:sldChg>
      <pc:sldChg chg="addSp delSp modSp mod ord">
        <pc:chgData name="Yu WANG" userId="d10e3910-663a-4978-a8d2-38f9f8c8adfe" providerId="ADAL" clId="{2B52B4FA-A783-43C7-9017-EB787D793659}" dt="2022-02-15T05:35:38.947" v="1814" actId="20577"/>
        <pc:sldMkLst>
          <pc:docMk/>
          <pc:sldMk cId="1986656728" sldId="311"/>
        </pc:sldMkLst>
        <pc:spChg chg="mod">
          <ac:chgData name="Yu WANG" userId="d10e3910-663a-4978-a8d2-38f9f8c8adfe" providerId="ADAL" clId="{2B52B4FA-A783-43C7-9017-EB787D793659}" dt="2022-02-15T05:35:38.947" v="1814" actId="20577"/>
          <ac:spMkLst>
            <pc:docMk/>
            <pc:sldMk cId="1986656728" sldId="311"/>
            <ac:spMk id="2" creationId="{F8812633-051B-4B16-A5DF-0458546AB947}"/>
          </ac:spMkLst>
        </pc:spChg>
        <pc:spChg chg="mod">
          <ac:chgData name="Yu WANG" userId="d10e3910-663a-4978-a8d2-38f9f8c8adfe" providerId="ADAL" clId="{2B52B4FA-A783-43C7-9017-EB787D793659}" dt="2022-02-15T05:20:47.432" v="1631" actId="1076"/>
          <ac:spMkLst>
            <pc:docMk/>
            <pc:sldMk cId="1986656728" sldId="311"/>
            <ac:spMk id="11" creationId="{6BBCB150-75F8-43D0-9612-6A45EE9164C7}"/>
          </ac:spMkLst>
        </pc:spChg>
        <pc:spChg chg="del">
          <ac:chgData name="Yu WANG" userId="d10e3910-663a-4978-a8d2-38f9f8c8adfe" providerId="ADAL" clId="{2B52B4FA-A783-43C7-9017-EB787D793659}" dt="2022-02-15T05:20:23.834" v="1621" actId="478"/>
          <ac:spMkLst>
            <pc:docMk/>
            <pc:sldMk cId="1986656728" sldId="311"/>
            <ac:spMk id="12" creationId="{5435BAEE-0FE3-40D0-920A-04E9D7E6B595}"/>
          </ac:spMkLst>
        </pc:spChg>
        <pc:spChg chg="add mod">
          <ac:chgData name="Yu WANG" userId="d10e3910-663a-4978-a8d2-38f9f8c8adfe" providerId="ADAL" clId="{2B52B4FA-A783-43C7-9017-EB787D793659}" dt="2022-02-15T05:32:54.174" v="1782" actId="1076"/>
          <ac:spMkLst>
            <pc:docMk/>
            <pc:sldMk cId="1986656728" sldId="311"/>
            <ac:spMk id="13" creationId="{A4A465A3-47B9-4B9C-A6BF-C34C3FA24A3C}"/>
          </ac:spMkLst>
        </pc:spChg>
        <pc:spChg chg="mod">
          <ac:chgData name="Yu WANG" userId="d10e3910-663a-4978-a8d2-38f9f8c8adfe" providerId="ADAL" clId="{2B52B4FA-A783-43C7-9017-EB787D793659}" dt="2022-02-15T05:35:20.724" v="1800"/>
          <ac:spMkLst>
            <pc:docMk/>
            <pc:sldMk cId="1986656728" sldId="311"/>
            <ac:spMk id="14" creationId="{98CDB520-4CDA-4732-B7EC-74A59474B674}"/>
          </ac:spMkLst>
        </pc:spChg>
        <pc:spChg chg="mod">
          <ac:chgData name="Yu WANG" userId="d10e3910-663a-4978-a8d2-38f9f8c8adfe" providerId="ADAL" clId="{2B52B4FA-A783-43C7-9017-EB787D793659}" dt="2022-02-15T05:20:37.418" v="1627" actId="1076"/>
          <ac:spMkLst>
            <pc:docMk/>
            <pc:sldMk cId="1986656728" sldId="311"/>
            <ac:spMk id="16" creationId="{B2F95C15-1040-46BC-B947-E780DD1CDC7F}"/>
          </ac:spMkLst>
        </pc:spChg>
        <pc:spChg chg="del mod">
          <ac:chgData name="Yu WANG" userId="d10e3910-663a-4978-a8d2-38f9f8c8adfe" providerId="ADAL" clId="{2B52B4FA-A783-43C7-9017-EB787D793659}" dt="2022-02-15T05:20:26.687" v="1623" actId="478"/>
          <ac:spMkLst>
            <pc:docMk/>
            <pc:sldMk cId="1986656728" sldId="311"/>
            <ac:spMk id="17" creationId="{613016A8-E630-4E68-9425-C51493367DAA}"/>
          </ac:spMkLst>
        </pc:spChg>
        <pc:spChg chg="add mod">
          <ac:chgData name="Yu WANG" userId="d10e3910-663a-4978-a8d2-38f9f8c8adfe" providerId="ADAL" clId="{2B52B4FA-A783-43C7-9017-EB787D793659}" dt="2022-02-15T05:33:05.170" v="1787" actId="14100"/>
          <ac:spMkLst>
            <pc:docMk/>
            <pc:sldMk cId="1986656728" sldId="311"/>
            <ac:spMk id="20" creationId="{62F874B6-C4A0-4B9F-84D4-F01849B1147C}"/>
          </ac:spMkLst>
        </pc:spChg>
        <pc:spChg chg="mod">
          <ac:chgData name="Yu WANG" userId="d10e3910-663a-4978-a8d2-38f9f8c8adfe" providerId="ADAL" clId="{2B52B4FA-A783-43C7-9017-EB787D793659}" dt="2022-02-15T05:20:47.432" v="1631" actId="1076"/>
          <ac:spMkLst>
            <pc:docMk/>
            <pc:sldMk cId="1986656728" sldId="311"/>
            <ac:spMk id="21" creationId="{3A4977A1-390E-4D28-91DF-FAD6EA0672CB}"/>
          </ac:spMkLst>
        </pc:spChg>
        <pc:picChg chg="add mod ord">
          <ac:chgData name="Yu WANG" userId="d10e3910-663a-4978-a8d2-38f9f8c8adfe" providerId="ADAL" clId="{2B52B4FA-A783-43C7-9017-EB787D793659}" dt="2022-02-15T05:32:51.494" v="1781" actId="1076"/>
          <ac:picMkLst>
            <pc:docMk/>
            <pc:sldMk cId="1986656728" sldId="311"/>
            <ac:picMk id="6" creationId="{7095E5D2-4DBD-4161-B6BE-EA75269DA152}"/>
          </ac:picMkLst>
        </pc:picChg>
        <pc:picChg chg="mod">
          <ac:chgData name="Yu WANG" userId="d10e3910-663a-4978-a8d2-38f9f8c8adfe" providerId="ADAL" clId="{2B52B4FA-A783-43C7-9017-EB787D793659}" dt="2022-02-15T05:20:48.697" v="1632" actId="1076"/>
          <ac:picMkLst>
            <pc:docMk/>
            <pc:sldMk cId="1986656728" sldId="311"/>
            <ac:picMk id="7" creationId="{548ABD4B-64AC-403F-9335-5D8F1830A996}"/>
          </ac:picMkLst>
        </pc:picChg>
        <pc:picChg chg="add mod">
          <ac:chgData name="Yu WANG" userId="d10e3910-663a-4978-a8d2-38f9f8c8adfe" providerId="ADAL" clId="{2B52B4FA-A783-43C7-9017-EB787D793659}" dt="2022-02-15T05:32:48.687" v="1779" actId="1076"/>
          <ac:picMkLst>
            <pc:docMk/>
            <pc:sldMk cId="1986656728" sldId="311"/>
            <ac:picMk id="9" creationId="{6A11CCDE-CD80-438C-9C15-69010EFC2C82}"/>
          </ac:picMkLst>
        </pc:picChg>
        <pc:picChg chg="del">
          <ac:chgData name="Yu WANG" userId="d10e3910-663a-4978-a8d2-38f9f8c8adfe" providerId="ADAL" clId="{2B52B4FA-A783-43C7-9017-EB787D793659}" dt="2022-02-15T05:20:22.939" v="1620" actId="478"/>
          <ac:picMkLst>
            <pc:docMk/>
            <pc:sldMk cId="1986656728" sldId="311"/>
            <ac:picMk id="19" creationId="{EC605FE1-BAFA-4710-9A41-4DCB737DACC4}"/>
          </ac:picMkLst>
        </pc:picChg>
      </pc:sldChg>
      <pc:sldChg chg="del mod modShow">
        <pc:chgData name="Yu WANG" userId="d10e3910-663a-4978-a8d2-38f9f8c8adfe" providerId="ADAL" clId="{2B52B4FA-A783-43C7-9017-EB787D793659}" dt="2022-02-15T05:51:00.653" v="1995" actId="47"/>
        <pc:sldMkLst>
          <pc:docMk/>
          <pc:sldMk cId="1946381447" sldId="315"/>
        </pc:sldMkLst>
      </pc:sldChg>
      <pc:sldChg chg="addSp delSp modSp mod">
        <pc:chgData name="Yu WANG" userId="d10e3910-663a-4978-a8d2-38f9f8c8adfe" providerId="ADAL" clId="{2B52B4FA-A783-43C7-9017-EB787D793659}" dt="2022-02-15T06:20:51.442" v="2199" actId="1076"/>
        <pc:sldMkLst>
          <pc:docMk/>
          <pc:sldMk cId="2280927586" sldId="317"/>
        </pc:sldMkLst>
        <pc:spChg chg="mod">
          <ac:chgData name="Yu WANG" userId="d10e3910-663a-4978-a8d2-38f9f8c8adfe" providerId="ADAL" clId="{2B52B4FA-A783-43C7-9017-EB787D793659}" dt="2022-02-15T05:51:53.793" v="2028" actId="20577"/>
          <ac:spMkLst>
            <pc:docMk/>
            <pc:sldMk cId="2280927586" sldId="317"/>
            <ac:spMk id="2" creationId="{D801B419-F424-4189-A433-9280E673D044}"/>
          </ac:spMkLst>
        </pc:spChg>
        <pc:spChg chg="mod">
          <ac:chgData name="Yu WANG" userId="d10e3910-663a-4978-a8d2-38f9f8c8adfe" providerId="ADAL" clId="{2B52B4FA-A783-43C7-9017-EB787D793659}" dt="2022-02-15T05:25:10.699" v="1675" actId="1076"/>
          <ac:spMkLst>
            <pc:docMk/>
            <pc:sldMk cId="2280927586" sldId="317"/>
            <ac:spMk id="13" creationId="{7CAA2F21-5791-4E7F-BBF3-5D9D7DBC5B81}"/>
          </ac:spMkLst>
        </pc:spChg>
        <pc:spChg chg="mod">
          <ac:chgData name="Yu WANG" userId="d10e3910-663a-4978-a8d2-38f9f8c8adfe" providerId="ADAL" clId="{2B52B4FA-A783-43C7-9017-EB787D793659}" dt="2022-02-15T05:53:02.028" v="2042" actId="1076"/>
          <ac:spMkLst>
            <pc:docMk/>
            <pc:sldMk cId="2280927586" sldId="317"/>
            <ac:spMk id="16" creationId="{93585BB8-58E9-4453-A4F3-CCD22BEAC094}"/>
          </ac:spMkLst>
        </pc:spChg>
        <pc:spChg chg="mod">
          <ac:chgData name="Yu WANG" userId="d10e3910-663a-4978-a8d2-38f9f8c8adfe" providerId="ADAL" clId="{2B52B4FA-A783-43C7-9017-EB787D793659}" dt="2022-02-15T05:49:05.862" v="1986" actId="14100"/>
          <ac:spMkLst>
            <pc:docMk/>
            <pc:sldMk cId="2280927586" sldId="317"/>
            <ac:spMk id="22" creationId="{D817B9D5-A349-4B1F-9696-D030C335AA11}"/>
          </ac:spMkLst>
        </pc:spChg>
        <pc:spChg chg="mod">
          <ac:chgData name="Yu WANG" userId="d10e3910-663a-4978-a8d2-38f9f8c8adfe" providerId="ADAL" clId="{2B52B4FA-A783-43C7-9017-EB787D793659}" dt="2022-02-15T06:20:51.442" v="2199" actId="1076"/>
          <ac:spMkLst>
            <pc:docMk/>
            <pc:sldMk cId="2280927586" sldId="317"/>
            <ac:spMk id="23" creationId="{6251D9CE-1FD5-4AB4-B47C-7941B5DD20A3}"/>
          </ac:spMkLst>
        </pc:spChg>
        <pc:spChg chg="add del mod">
          <ac:chgData name="Yu WANG" userId="d10e3910-663a-4978-a8d2-38f9f8c8adfe" providerId="ADAL" clId="{2B52B4FA-A783-43C7-9017-EB787D793659}" dt="2022-02-15T05:25:30.095" v="1679"/>
          <ac:spMkLst>
            <pc:docMk/>
            <pc:sldMk cId="2280927586" sldId="317"/>
            <ac:spMk id="24" creationId="{DFA96865-B80C-46B8-8CCA-9496AEDD88EF}"/>
          </ac:spMkLst>
        </pc:spChg>
        <pc:spChg chg="add del mod">
          <ac:chgData name="Yu WANG" userId="d10e3910-663a-4978-a8d2-38f9f8c8adfe" providerId="ADAL" clId="{2B52B4FA-A783-43C7-9017-EB787D793659}" dt="2022-02-15T05:25:30.095" v="1679"/>
          <ac:spMkLst>
            <pc:docMk/>
            <pc:sldMk cId="2280927586" sldId="317"/>
            <ac:spMk id="25" creationId="{4EA10859-A5B4-4F70-A496-BA04DC61E7C9}"/>
          </ac:spMkLst>
        </pc:spChg>
        <pc:spChg chg="mod">
          <ac:chgData name="Yu WANG" userId="d10e3910-663a-4978-a8d2-38f9f8c8adfe" providerId="ADAL" clId="{2B52B4FA-A783-43C7-9017-EB787D793659}" dt="2022-02-15T05:49:00.804" v="1984" actId="14100"/>
          <ac:spMkLst>
            <pc:docMk/>
            <pc:sldMk cId="2280927586" sldId="317"/>
            <ac:spMk id="26" creationId="{AC3B17BD-BE90-457D-A917-F09950BAB74B}"/>
          </ac:spMkLst>
        </pc:spChg>
        <pc:spChg chg="del mod">
          <ac:chgData name="Yu WANG" userId="d10e3910-663a-4978-a8d2-38f9f8c8adfe" providerId="ADAL" clId="{2B52B4FA-A783-43C7-9017-EB787D793659}" dt="2022-02-15T05:46:22.765" v="1926" actId="478"/>
          <ac:spMkLst>
            <pc:docMk/>
            <pc:sldMk cId="2280927586" sldId="317"/>
            <ac:spMk id="27" creationId="{44BEBA2A-E178-441D-BEDD-6C347C544970}"/>
          </ac:spMkLst>
        </pc:spChg>
        <pc:spChg chg="add del mod">
          <ac:chgData name="Yu WANG" userId="d10e3910-663a-4978-a8d2-38f9f8c8adfe" providerId="ADAL" clId="{2B52B4FA-A783-43C7-9017-EB787D793659}" dt="2022-02-15T05:47:43.653" v="1959" actId="1076"/>
          <ac:spMkLst>
            <pc:docMk/>
            <pc:sldMk cId="2280927586" sldId="317"/>
            <ac:spMk id="28" creationId="{ABA5D035-980A-427F-BE8C-AF1ABC288F0E}"/>
          </ac:spMkLst>
        </pc:spChg>
        <pc:spChg chg="add del mod">
          <ac:chgData name="Yu WANG" userId="d10e3910-663a-4978-a8d2-38f9f8c8adfe" providerId="ADAL" clId="{2B52B4FA-A783-43C7-9017-EB787D793659}" dt="2022-02-15T05:47:54.628" v="1960" actId="1076"/>
          <ac:spMkLst>
            <pc:docMk/>
            <pc:sldMk cId="2280927586" sldId="317"/>
            <ac:spMk id="29" creationId="{892FCA04-44CA-4855-82C3-67909DB21D62}"/>
          </ac:spMkLst>
        </pc:spChg>
        <pc:spChg chg="add del mod">
          <ac:chgData name="Yu WANG" userId="d10e3910-663a-4978-a8d2-38f9f8c8adfe" providerId="ADAL" clId="{2B52B4FA-A783-43C7-9017-EB787D793659}" dt="2022-02-15T05:25:30.095" v="1679"/>
          <ac:spMkLst>
            <pc:docMk/>
            <pc:sldMk cId="2280927586" sldId="317"/>
            <ac:spMk id="30" creationId="{E0A18E26-C505-440C-8D38-FCE766F156AD}"/>
          </ac:spMkLst>
        </pc:spChg>
        <pc:spChg chg="add del mod">
          <ac:chgData name="Yu WANG" userId="d10e3910-663a-4978-a8d2-38f9f8c8adfe" providerId="ADAL" clId="{2B52B4FA-A783-43C7-9017-EB787D793659}" dt="2022-02-15T05:25:30.095" v="1679"/>
          <ac:spMkLst>
            <pc:docMk/>
            <pc:sldMk cId="2280927586" sldId="317"/>
            <ac:spMk id="32" creationId="{1D05F6D2-ED0F-47A5-8500-5A8510910431}"/>
          </ac:spMkLst>
        </pc:spChg>
        <pc:spChg chg="add del mod">
          <ac:chgData name="Yu WANG" userId="d10e3910-663a-4978-a8d2-38f9f8c8adfe" providerId="ADAL" clId="{2B52B4FA-A783-43C7-9017-EB787D793659}" dt="2022-02-15T05:25:30.095" v="1679"/>
          <ac:spMkLst>
            <pc:docMk/>
            <pc:sldMk cId="2280927586" sldId="317"/>
            <ac:spMk id="33" creationId="{DA11E23F-40B9-4E5D-A4B8-5077AE2214E2}"/>
          </ac:spMkLst>
        </pc:spChg>
        <pc:spChg chg="add del mod">
          <ac:chgData name="Yu WANG" userId="d10e3910-663a-4978-a8d2-38f9f8c8adfe" providerId="ADAL" clId="{2B52B4FA-A783-43C7-9017-EB787D793659}" dt="2022-02-15T05:25:30.095" v="1679"/>
          <ac:spMkLst>
            <pc:docMk/>
            <pc:sldMk cId="2280927586" sldId="317"/>
            <ac:spMk id="36" creationId="{C56D7528-B74A-4093-948C-1D045354809A}"/>
          </ac:spMkLst>
        </pc:spChg>
        <pc:spChg chg="add del mod">
          <ac:chgData name="Yu WANG" userId="d10e3910-663a-4978-a8d2-38f9f8c8adfe" providerId="ADAL" clId="{2B52B4FA-A783-43C7-9017-EB787D793659}" dt="2022-02-15T05:25:30.095" v="1679"/>
          <ac:spMkLst>
            <pc:docMk/>
            <pc:sldMk cId="2280927586" sldId="317"/>
            <ac:spMk id="37" creationId="{F1F0EFFA-4D08-4DBE-8B98-91D4DD0919CB}"/>
          </ac:spMkLst>
        </pc:spChg>
        <pc:spChg chg="add del mod">
          <ac:chgData name="Yu WANG" userId="d10e3910-663a-4978-a8d2-38f9f8c8adfe" providerId="ADAL" clId="{2B52B4FA-A783-43C7-9017-EB787D793659}" dt="2022-02-15T05:25:30.095" v="1679"/>
          <ac:spMkLst>
            <pc:docMk/>
            <pc:sldMk cId="2280927586" sldId="317"/>
            <ac:spMk id="39" creationId="{63BE9C91-92AD-4C8E-82A0-034EEC1BB989}"/>
          </ac:spMkLst>
        </pc:spChg>
        <pc:spChg chg="add del mod">
          <ac:chgData name="Yu WANG" userId="d10e3910-663a-4978-a8d2-38f9f8c8adfe" providerId="ADAL" clId="{2B52B4FA-A783-43C7-9017-EB787D793659}" dt="2022-02-15T05:25:30.095" v="1679"/>
          <ac:spMkLst>
            <pc:docMk/>
            <pc:sldMk cId="2280927586" sldId="317"/>
            <ac:spMk id="40" creationId="{32A48360-E188-427A-A7E7-4DB4E55466D6}"/>
          </ac:spMkLst>
        </pc:spChg>
        <pc:spChg chg="add del mod">
          <ac:chgData name="Yu WANG" userId="d10e3910-663a-4978-a8d2-38f9f8c8adfe" providerId="ADAL" clId="{2B52B4FA-A783-43C7-9017-EB787D793659}" dt="2022-02-15T05:25:30.095" v="1679"/>
          <ac:spMkLst>
            <pc:docMk/>
            <pc:sldMk cId="2280927586" sldId="317"/>
            <ac:spMk id="41" creationId="{4C4B0B38-DB49-4547-B006-EAB7F98BD18D}"/>
          </ac:spMkLst>
        </pc:spChg>
        <pc:spChg chg="add del mod">
          <ac:chgData name="Yu WANG" userId="d10e3910-663a-4978-a8d2-38f9f8c8adfe" providerId="ADAL" clId="{2B52B4FA-A783-43C7-9017-EB787D793659}" dt="2022-02-15T05:45:41.345" v="1920" actId="478"/>
          <ac:spMkLst>
            <pc:docMk/>
            <pc:sldMk cId="2280927586" sldId="317"/>
            <ac:spMk id="46" creationId="{2A2DC8C1-5BA3-425E-9D50-410DD8596ABE}"/>
          </ac:spMkLst>
        </pc:spChg>
        <pc:spChg chg="add mod">
          <ac:chgData name="Yu WANG" userId="d10e3910-663a-4978-a8d2-38f9f8c8adfe" providerId="ADAL" clId="{2B52B4FA-A783-43C7-9017-EB787D793659}" dt="2022-02-15T05:49:24.154" v="1990" actId="207"/>
          <ac:spMkLst>
            <pc:docMk/>
            <pc:sldMk cId="2280927586" sldId="317"/>
            <ac:spMk id="47" creationId="{D923BBC6-D50B-4D5C-88A8-5C35A6848B12}"/>
          </ac:spMkLst>
        </pc:spChg>
        <pc:spChg chg="add mod">
          <ac:chgData name="Yu WANG" userId="d10e3910-663a-4978-a8d2-38f9f8c8adfe" providerId="ADAL" clId="{2B52B4FA-A783-43C7-9017-EB787D793659}" dt="2022-02-15T05:49:26.996" v="1991" actId="1076"/>
          <ac:spMkLst>
            <pc:docMk/>
            <pc:sldMk cId="2280927586" sldId="317"/>
            <ac:spMk id="48" creationId="{33D2372F-799B-4DC9-8C21-4D3EB5BDF446}"/>
          </ac:spMkLst>
        </pc:spChg>
        <pc:spChg chg="add mod">
          <ac:chgData name="Yu WANG" userId="d10e3910-663a-4978-a8d2-38f9f8c8adfe" providerId="ADAL" clId="{2B52B4FA-A783-43C7-9017-EB787D793659}" dt="2022-02-15T05:47:36.944" v="1958" actId="20577"/>
          <ac:spMkLst>
            <pc:docMk/>
            <pc:sldMk cId="2280927586" sldId="317"/>
            <ac:spMk id="49" creationId="{C0E1AF56-9446-48B6-812C-6F1F9A5AB4A3}"/>
          </ac:spMkLst>
        </pc:spChg>
        <pc:spChg chg="add del mod">
          <ac:chgData name="Yu WANG" userId="d10e3910-663a-4978-a8d2-38f9f8c8adfe" providerId="ADAL" clId="{2B52B4FA-A783-43C7-9017-EB787D793659}" dt="2022-02-15T05:53:22.307" v="2049" actId="478"/>
          <ac:spMkLst>
            <pc:docMk/>
            <pc:sldMk cId="2280927586" sldId="317"/>
            <ac:spMk id="51" creationId="{326112E2-6753-4D32-91AE-CCB998639C4F}"/>
          </ac:spMkLst>
        </pc:spChg>
        <pc:picChg chg="add mod modCrop">
          <ac:chgData name="Yu WANG" userId="d10e3910-663a-4978-a8d2-38f9f8c8adfe" providerId="ADAL" clId="{2B52B4FA-A783-43C7-9017-EB787D793659}" dt="2022-02-15T05:48:27.548" v="1973" actId="1076"/>
          <ac:picMkLst>
            <pc:docMk/>
            <pc:sldMk cId="2280927586" sldId="317"/>
            <ac:picMk id="4" creationId="{37829FA6-88C3-4FAA-8A5A-696273D84238}"/>
          </ac:picMkLst>
        </pc:picChg>
        <pc:picChg chg="add mod modCrop">
          <ac:chgData name="Yu WANG" userId="d10e3910-663a-4978-a8d2-38f9f8c8adfe" providerId="ADAL" clId="{2B52B4FA-A783-43C7-9017-EB787D793659}" dt="2022-02-15T05:48:29.085" v="1974" actId="1076"/>
          <ac:picMkLst>
            <pc:docMk/>
            <pc:sldMk cId="2280927586" sldId="317"/>
            <ac:picMk id="5" creationId="{2ECB361E-BAA2-4E8E-862D-D2590B9BC85C}"/>
          </ac:picMkLst>
        </pc:picChg>
        <pc:picChg chg="add mod">
          <ac:chgData name="Yu WANG" userId="d10e3910-663a-4978-a8d2-38f9f8c8adfe" providerId="ADAL" clId="{2B52B4FA-A783-43C7-9017-EB787D793659}" dt="2022-02-15T05:52:55.813" v="2041" actId="1076"/>
          <ac:picMkLst>
            <pc:docMk/>
            <pc:sldMk cId="2280927586" sldId="317"/>
            <ac:picMk id="6" creationId="{8A06D78F-7BE2-47C8-9C47-E25993ABD68E}"/>
          </ac:picMkLst>
        </pc:picChg>
        <pc:picChg chg="add del mod">
          <ac:chgData name="Yu WANG" userId="d10e3910-663a-4978-a8d2-38f9f8c8adfe" providerId="ADAL" clId="{2B52B4FA-A783-43C7-9017-EB787D793659}" dt="2022-02-15T05:24:16.278" v="1650" actId="478"/>
          <ac:picMkLst>
            <pc:docMk/>
            <pc:sldMk cId="2280927586" sldId="317"/>
            <ac:picMk id="7" creationId="{B4BFDEF2-C0C2-43F6-8020-018215481E27}"/>
          </ac:picMkLst>
        </pc:picChg>
        <pc:picChg chg="del">
          <ac:chgData name="Yu WANG" userId="d10e3910-663a-4978-a8d2-38f9f8c8adfe" providerId="ADAL" clId="{2B52B4FA-A783-43C7-9017-EB787D793659}" dt="2022-02-15T04:50:20.855" v="1333" actId="478"/>
          <ac:picMkLst>
            <pc:docMk/>
            <pc:sldMk cId="2280927586" sldId="317"/>
            <ac:picMk id="17" creationId="{FC3E203D-88F2-4606-8245-DEDD98EFC34A}"/>
          </ac:picMkLst>
        </pc:picChg>
        <pc:picChg chg="del">
          <ac:chgData name="Yu WANG" userId="d10e3910-663a-4978-a8d2-38f9f8c8adfe" providerId="ADAL" clId="{2B52B4FA-A783-43C7-9017-EB787D793659}" dt="2022-02-15T04:50:22.401" v="1334" actId="478"/>
          <ac:picMkLst>
            <pc:docMk/>
            <pc:sldMk cId="2280927586" sldId="317"/>
            <ac:picMk id="18" creationId="{04FD94D0-113F-4BE1-B611-5E7FEFC32978}"/>
          </ac:picMkLst>
        </pc:picChg>
        <pc:picChg chg="del">
          <ac:chgData name="Yu WANG" userId="d10e3910-663a-4978-a8d2-38f9f8c8adfe" providerId="ADAL" clId="{2B52B4FA-A783-43C7-9017-EB787D793659}" dt="2022-02-15T04:50:24.659" v="1335" actId="478"/>
          <ac:picMkLst>
            <pc:docMk/>
            <pc:sldMk cId="2280927586" sldId="317"/>
            <ac:picMk id="19" creationId="{37164012-B2DA-4920-A63C-10ED6AE2E713}"/>
          </ac:picMkLst>
        </pc:picChg>
        <pc:cxnChg chg="mod">
          <ac:chgData name="Yu WANG" userId="d10e3910-663a-4978-a8d2-38f9f8c8adfe" providerId="ADAL" clId="{2B52B4FA-A783-43C7-9017-EB787D793659}" dt="2022-02-15T05:49:07.764" v="1987" actId="14100"/>
          <ac:cxnSpMkLst>
            <pc:docMk/>
            <pc:sldMk cId="2280927586" sldId="317"/>
            <ac:cxnSpMk id="31" creationId="{D7E517DD-1434-4AFA-8CF9-433F76E5EB95}"/>
          </ac:cxnSpMkLst>
        </pc:cxnChg>
        <pc:cxnChg chg="del mod">
          <ac:chgData name="Yu WANG" userId="d10e3910-663a-4978-a8d2-38f9f8c8adfe" providerId="ADAL" clId="{2B52B4FA-A783-43C7-9017-EB787D793659}" dt="2022-02-15T05:48:01.162" v="1963" actId="478"/>
          <ac:cxnSpMkLst>
            <pc:docMk/>
            <pc:sldMk cId="2280927586" sldId="317"/>
            <ac:cxnSpMk id="34" creationId="{4CA88897-31F8-4376-BFD1-7DA3D8301448}"/>
          </ac:cxnSpMkLst>
        </pc:cxnChg>
        <pc:cxnChg chg="mod">
          <ac:chgData name="Yu WANG" userId="d10e3910-663a-4978-a8d2-38f9f8c8adfe" providerId="ADAL" clId="{2B52B4FA-A783-43C7-9017-EB787D793659}" dt="2022-02-15T05:46:42.822" v="1934" actId="14100"/>
          <ac:cxnSpMkLst>
            <pc:docMk/>
            <pc:sldMk cId="2280927586" sldId="317"/>
            <ac:cxnSpMk id="35" creationId="{0E8E9355-84B8-40F6-A8FA-76E69266A6B4}"/>
          </ac:cxnSpMkLst>
        </pc:cxnChg>
        <pc:cxnChg chg="add del mod">
          <ac:chgData name="Yu WANG" userId="d10e3910-663a-4978-a8d2-38f9f8c8adfe" providerId="ADAL" clId="{2B52B4FA-A783-43C7-9017-EB787D793659}" dt="2022-02-15T05:25:30.095" v="1679"/>
          <ac:cxnSpMkLst>
            <pc:docMk/>
            <pc:sldMk cId="2280927586" sldId="317"/>
            <ac:cxnSpMk id="38" creationId="{1F3156EC-5C00-4BBD-BE05-CC4FE608B51A}"/>
          </ac:cxnSpMkLst>
        </pc:cxnChg>
        <pc:cxnChg chg="add del mod">
          <ac:chgData name="Yu WANG" userId="d10e3910-663a-4978-a8d2-38f9f8c8adfe" providerId="ADAL" clId="{2B52B4FA-A783-43C7-9017-EB787D793659}" dt="2022-02-15T05:25:30.095" v="1679"/>
          <ac:cxnSpMkLst>
            <pc:docMk/>
            <pc:sldMk cId="2280927586" sldId="317"/>
            <ac:cxnSpMk id="42" creationId="{211132AE-87E0-418B-80E2-E37DB6A2BAF6}"/>
          </ac:cxnSpMkLst>
        </pc:cxnChg>
        <pc:cxnChg chg="add del mod">
          <ac:chgData name="Yu WANG" userId="d10e3910-663a-4978-a8d2-38f9f8c8adfe" providerId="ADAL" clId="{2B52B4FA-A783-43C7-9017-EB787D793659}" dt="2022-02-15T05:25:30.095" v="1679"/>
          <ac:cxnSpMkLst>
            <pc:docMk/>
            <pc:sldMk cId="2280927586" sldId="317"/>
            <ac:cxnSpMk id="43" creationId="{07C4A847-14B0-4D92-97E7-5308FB4A0295}"/>
          </ac:cxnSpMkLst>
        </pc:cxnChg>
        <pc:cxnChg chg="add del mod">
          <ac:chgData name="Yu WANG" userId="d10e3910-663a-4978-a8d2-38f9f8c8adfe" providerId="ADAL" clId="{2B52B4FA-A783-43C7-9017-EB787D793659}" dt="2022-02-15T05:25:30.095" v="1679"/>
          <ac:cxnSpMkLst>
            <pc:docMk/>
            <pc:sldMk cId="2280927586" sldId="317"/>
            <ac:cxnSpMk id="44" creationId="{E88A70AF-C2EA-431B-9889-067C92CE9413}"/>
          </ac:cxnSpMkLst>
        </pc:cxnChg>
        <pc:cxnChg chg="add del mod">
          <ac:chgData name="Yu WANG" userId="d10e3910-663a-4978-a8d2-38f9f8c8adfe" providerId="ADAL" clId="{2B52B4FA-A783-43C7-9017-EB787D793659}" dt="2022-02-15T05:25:30.095" v="1679"/>
          <ac:cxnSpMkLst>
            <pc:docMk/>
            <pc:sldMk cId="2280927586" sldId="317"/>
            <ac:cxnSpMk id="45" creationId="{6C96BAB1-666E-4407-94B8-AA9EF769E06C}"/>
          </ac:cxnSpMkLst>
        </pc:cxnChg>
        <pc:cxnChg chg="add mod">
          <ac:chgData name="Yu WANG" userId="d10e3910-663a-4978-a8d2-38f9f8c8adfe" providerId="ADAL" clId="{2B52B4FA-A783-43C7-9017-EB787D793659}" dt="2022-02-15T05:49:17.916" v="1989" actId="1076"/>
          <ac:cxnSpMkLst>
            <pc:docMk/>
            <pc:sldMk cId="2280927586" sldId="317"/>
            <ac:cxnSpMk id="50" creationId="{590ED85E-FC09-47B8-BF3B-04C7B8A8259A}"/>
          </ac:cxnSpMkLst>
        </pc:cxnChg>
      </pc:sldChg>
      <pc:sldChg chg="modSp mod">
        <pc:chgData name="Yu WANG" userId="d10e3910-663a-4978-a8d2-38f9f8c8adfe" providerId="ADAL" clId="{2B52B4FA-A783-43C7-9017-EB787D793659}" dt="2022-02-15T03:54:10.094" v="582" actId="167"/>
        <pc:sldMkLst>
          <pc:docMk/>
          <pc:sldMk cId="1846819522" sldId="322"/>
        </pc:sldMkLst>
        <pc:graphicFrameChg chg="ord">
          <ac:chgData name="Yu WANG" userId="d10e3910-663a-4978-a8d2-38f9f8c8adfe" providerId="ADAL" clId="{2B52B4FA-A783-43C7-9017-EB787D793659}" dt="2022-02-15T03:54:10.094" v="582" actId="167"/>
          <ac:graphicFrameMkLst>
            <pc:docMk/>
            <pc:sldMk cId="1846819522" sldId="322"/>
            <ac:graphicFrameMk id="9" creationId="{792EB602-93E9-4A5F-A3BA-A7801B36ED20}"/>
          </ac:graphicFrameMkLst>
        </pc:graphicFrameChg>
      </pc:sldChg>
      <pc:sldChg chg="addSp delSp modSp mod">
        <pc:chgData name="Yu WANG" userId="d10e3910-663a-4978-a8d2-38f9f8c8adfe" providerId="ADAL" clId="{2B52B4FA-A783-43C7-9017-EB787D793659}" dt="2022-02-15T06:06:30.364" v="2198" actId="20577"/>
        <pc:sldMkLst>
          <pc:docMk/>
          <pc:sldMk cId="3361732143" sldId="327"/>
        </pc:sldMkLst>
        <pc:spChg chg="mod">
          <ac:chgData name="Yu WANG" userId="d10e3910-663a-4978-a8d2-38f9f8c8adfe" providerId="ADAL" clId="{2B52B4FA-A783-43C7-9017-EB787D793659}" dt="2022-02-15T04:36:51.339" v="1070" actId="20577"/>
          <ac:spMkLst>
            <pc:docMk/>
            <pc:sldMk cId="3361732143" sldId="327"/>
            <ac:spMk id="2" creationId="{9A8B799A-50DF-40BF-9EA6-997B34A069C6}"/>
          </ac:spMkLst>
        </pc:spChg>
        <pc:spChg chg="add mod">
          <ac:chgData name="Yu WANG" userId="d10e3910-663a-4978-a8d2-38f9f8c8adfe" providerId="ADAL" clId="{2B52B4FA-A783-43C7-9017-EB787D793659}" dt="2022-02-15T06:06:30.364" v="2198" actId="20577"/>
          <ac:spMkLst>
            <pc:docMk/>
            <pc:sldMk cId="3361732143" sldId="327"/>
            <ac:spMk id="5" creationId="{AD9BA670-666B-423F-A365-A4309A37D5BE}"/>
          </ac:spMkLst>
        </pc:spChg>
        <pc:picChg chg="del">
          <ac:chgData name="Yu WANG" userId="d10e3910-663a-4978-a8d2-38f9f8c8adfe" providerId="ADAL" clId="{2B52B4FA-A783-43C7-9017-EB787D793659}" dt="2022-02-15T04:06:28.335" v="678" actId="478"/>
          <ac:picMkLst>
            <pc:docMk/>
            <pc:sldMk cId="3361732143" sldId="327"/>
            <ac:picMk id="9" creationId="{855BBD1B-17F5-4F5F-9668-17D1C9BA42A6}"/>
          </ac:picMkLst>
        </pc:picChg>
      </pc:sldChg>
      <pc:sldChg chg="addSp delSp modSp mod modNotesTx">
        <pc:chgData name="Yu WANG" userId="d10e3910-663a-4978-a8d2-38f9f8c8adfe" providerId="ADAL" clId="{2B52B4FA-A783-43C7-9017-EB787D793659}" dt="2022-02-15T05:58:01.557" v="2053" actId="20577"/>
        <pc:sldMkLst>
          <pc:docMk/>
          <pc:sldMk cId="3082341337" sldId="328"/>
        </pc:sldMkLst>
        <pc:spChg chg="mod">
          <ac:chgData name="Yu WANG" userId="d10e3910-663a-4978-a8d2-38f9f8c8adfe" providerId="ADAL" clId="{2B52B4FA-A783-43C7-9017-EB787D793659}" dt="2022-02-15T03:10:47.233" v="14" actId="20577"/>
          <ac:spMkLst>
            <pc:docMk/>
            <pc:sldMk cId="3082341337" sldId="328"/>
            <ac:spMk id="2" creationId="{10FFB048-5F05-4855-AA68-18F0DB32B773}"/>
          </ac:spMkLst>
        </pc:spChg>
        <pc:spChg chg="add del mod">
          <ac:chgData name="Yu WANG" userId="d10e3910-663a-4978-a8d2-38f9f8c8adfe" providerId="ADAL" clId="{2B52B4FA-A783-43C7-9017-EB787D793659}" dt="2022-02-15T03:12:10.657" v="28" actId="478"/>
          <ac:spMkLst>
            <pc:docMk/>
            <pc:sldMk cId="3082341337" sldId="328"/>
            <ac:spMk id="7" creationId="{D3BADF1C-37AF-44E7-ABCA-A6210950CC06}"/>
          </ac:spMkLst>
        </pc:spChg>
        <pc:spChg chg="add mod">
          <ac:chgData name="Yu WANG" userId="d10e3910-663a-4978-a8d2-38f9f8c8adfe" providerId="ADAL" clId="{2B52B4FA-A783-43C7-9017-EB787D793659}" dt="2022-02-15T03:19:16.419" v="92" actId="20577"/>
          <ac:spMkLst>
            <pc:docMk/>
            <pc:sldMk cId="3082341337" sldId="328"/>
            <ac:spMk id="9" creationId="{4190EDB2-56D0-4900-9F75-5F0ACC0418E8}"/>
          </ac:spMkLst>
        </pc:spChg>
        <pc:spChg chg="add mod">
          <ac:chgData name="Yu WANG" userId="d10e3910-663a-4978-a8d2-38f9f8c8adfe" providerId="ADAL" clId="{2B52B4FA-A783-43C7-9017-EB787D793659}" dt="2022-02-15T03:31:52.287" v="98" actId="14100"/>
          <ac:spMkLst>
            <pc:docMk/>
            <pc:sldMk cId="3082341337" sldId="328"/>
            <ac:spMk id="11" creationId="{3DF72938-A1A0-4591-A562-39F39405C190}"/>
          </ac:spMkLst>
        </pc:spChg>
        <pc:picChg chg="add mod modCrop">
          <ac:chgData name="Yu WANG" userId="d10e3910-663a-4978-a8d2-38f9f8c8adfe" providerId="ADAL" clId="{2B52B4FA-A783-43C7-9017-EB787D793659}" dt="2022-02-15T03:14:46.943" v="48" actId="1076"/>
          <ac:picMkLst>
            <pc:docMk/>
            <pc:sldMk cId="3082341337" sldId="328"/>
            <ac:picMk id="5" creationId="{7586E80A-917B-42A9-BAE2-91A501484E77}"/>
          </ac:picMkLst>
        </pc:picChg>
      </pc:sldChg>
      <pc:sldChg chg="addSp delSp modSp new mod">
        <pc:chgData name="Yu WANG" userId="d10e3910-663a-4978-a8d2-38f9f8c8adfe" providerId="ADAL" clId="{2B52B4FA-A783-43C7-9017-EB787D793659}" dt="2022-02-15T05:12:59.465" v="1528" actId="20577"/>
        <pc:sldMkLst>
          <pc:docMk/>
          <pc:sldMk cId="2438625917" sldId="329"/>
        </pc:sldMkLst>
        <pc:spChg chg="mod">
          <ac:chgData name="Yu WANG" userId="d10e3910-663a-4978-a8d2-38f9f8c8adfe" providerId="ADAL" clId="{2B52B4FA-A783-43C7-9017-EB787D793659}" dt="2022-02-15T05:12:59.465" v="1528" actId="20577"/>
          <ac:spMkLst>
            <pc:docMk/>
            <pc:sldMk cId="2438625917" sldId="329"/>
            <ac:spMk id="2" creationId="{DDE45582-FAA3-45BB-A3C1-EF609796D446}"/>
          </ac:spMkLst>
        </pc:spChg>
        <pc:spChg chg="add del mod">
          <ac:chgData name="Yu WANG" userId="d10e3910-663a-4978-a8d2-38f9f8c8adfe" providerId="ADAL" clId="{2B52B4FA-A783-43C7-9017-EB787D793659}" dt="2022-02-15T03:36:05.134" v="113"/>
          <ac:spMkLst>
            <pc:docMk/>
            <pc:sldMk cId="2438625917" sldId="329"/>
            <ac:spMk id="5" creationId="{6E15FB94-C7C8-4F6D-A348-0FEFE7456662}"/>
          </ac:spMkLst>
        </pc:spChg>
        <pc:spChg chg="add mod">
          <ac:chgData name="Yu WANG" userId="d10e3910-663a-4978-a8d2-38f9f8c8adfe" providerId="ADAL" clId="{2B52B4FA-A783-43C7-9017-EB787D793659}" dt="2022-02-15T03:56:22.901" v="644" actId="1076"/>
          <ac:spMkLst>
            <pc:docMk/>
            <pc:sldMk cId="2438625917" sldId="329"/>
            <ac:spMk id="10" creationId="{F6B6A435-ECF9-4539-9D05-58271FD469D7}"/>
          </ac:spMkLst>
        </pc:spChg>
        <pc:spChg chg="add del mod">
          <ac:chgData name="Yu WANG" userId="d10e3910-663a-4978-a8d2-38f9f8c8adfe" providerId="ADAL" clId="{2B52B4FA-A783-43C7-9017-EB787D793659}" dt="2022-02-15T03:50:58.829" v="536" actId="478"/>
          <ac:spMkLst>
            <pc:docMk/>
            <pc:sldMk cId="2438625917" sldId="329"/>
            <ac:spMk id="12" creationId="{A60843A4-6371-4510-8569-3357201C02C6}"/>
          </ac:spMkLst>
        </pc:spChg>
        <pc:spChg chg="add del mod">
          <ac:chgData name="Yu WANG" userId="d10e3910-663a-4978-a8d2-38f9f8c8adfe" providerId="ADAL" clId="{2B52B4FA-A783-43C7-9017-EB787D793659}" dt="2022-02-15T03:50:56.676" v="535" actId="478"/>
          <ac:spMkLst>
            <pc:docMk/>
            <pc:sldMk cId="2438625917" sldId="329"/>
            <ac:spMk id="14" creationId="{FA888B18-FA76-4D88-8A5C-7C198AF1BAC1}"/>
          </ac:spMkLst>
        </pc:spChg>
        <pc:spChg chg="add mod">
          <ac:chgData name="Yu WANG" userId="d10e3910-663a-4978-a8d2-38f9f8c8adfe" providerId="ADAL" clId="{2B52B4FA-A783-43C7-9017-EB787D793659}" dt="2022-02-15T03:52:07.695" v="562" actId="164"/>
          <ac:spMkLst>
            <pc:docMk/>
            <pc:sldMk cId="2438625917" sldId="329"/>
            <ac:spMk id="15" creationId="{2E86F5FF-861A-4061-9C70-7B188DA9C65A}"/>
          </ac:spMkLst>
        </pc:spChg>
        <pc:spChg chg="add mod">
          <ac:chgData name="Yu WANG" userId="d10e3910-663a-4978-a8d2-38f9f8c8adfe" providerId="ADAL" clId="{2B52B4FA-A783-43C7-9017-EB787D793659}" dt="2022-02-15T04:02:27.679" v="663" actId="1076"/>
          <ac:spMkLst>
            <pc:docMk/>
            <pc:sldMk cId="2438625917" sldId="329"/>
            <ac:spMk id="22" creationId="{9DFFF266-1753-4C45-8766-29D54574DA66}"/>
          </ac:spMkLst>
        </pc:spChg>
        <pc:spChg chg="add mod">
          <ac:chgData name="Yu WANG" userId="d10e3910-663a-4978-a8d2-38f9f8c8adfe" providerId="ADAL" clId="{2B52B4FA-A783-43C7-9017-EB787D793659}" dt="2022-02-15T04:04:25.968" v="670" actId="1076"/>
          <ac:spMkLst>
            <pc:docMk/>
            <pc:sldMk cId="2438625917" sldId="329"/>
            <ac:spMk id="26" creationId="{FB353CF3-8175-42E9-9F62-3EC8E220E5B5}"/>
          </ac:spMkLst>
        </pc:spChg>
        <pc:grpChg chg="add mod">
          <ac:chgData name="Yu WANG" userId="d10e3910-663a-4978-a8d2-38f9f8c8adfe" providerId="ADAL" clId="{2B52B4FA-A783-43C7-9017-EB787D793659}" dt="2022-02-15T03:52:20.976" v="568" actId="1076"/>
          <ac:grpSpMkLst>
            <pc:docMk/>
            <pc:sldMk cId="2438625917" sldId="329"/>
            <ac:grpSpMk id="16" creationId="{B24C5B4B-1435-4DFE-A143-73C852C57C0B}"/>
          </ac:grpSpMkLst>
        </pc:grpChg>
        <pc:graphicFrameChg chg="add mod modGraphic">
          <ac:chgData name="Yu WANG" userId="d10e3910-663a-4978-a8d2-38f9f8c8adfe" providerId="ADAL" clId="{2B52B4FA-A783-43C7-9017-EB787D793659}" dt="2022-02-15T03:56:13.324" v="642"/>
          <ac:graphicFrameMkLst>
            <pc:docMk/>
            <pc:sldMk cId="2438625917" sldId="329"/>
            <ac:graphicFrameMk id="7" creationId="{136A684E-A7B1-4A8A-BF87-A027FD72F0A3}"/>
          </ac:graphicFrameMkLst>
        </pc:graphicFrameChg>
        <pc:picChg chg="add del mod">
          <ac:chgData name="Yu WANG" userId="d10e3910-663a-4978-a8d2-38f9f8c8adfe" providerId="ADAL" clId="{2B52B4FA-A783-43C7-9017-EB787D793659}" dt="2022-02-15T03:38:24.499" v="152" actId="478"/>
          <ac:picMkLst>
            <pc:docMk/>
            <pc:sldMk cId="2438625917" sldId="329"/>
            <ac:picMk id="6" creationId="{09DDC273-9021-4E94-BE76-C305FEC39BEB}"/>
          </ac:picMkLst>
        </pc:picChg>
        <pc:picChg chg="add mod">
          <ac:chgData name="Yu WANG" userId="d10e3910-663a-4978-a8d2-38f9f8c8adfe" providerId="ADAL" clId="{2B52B4FA-A783-43C7-9017-EB787D793659}" dt="2022-02-15T03:51:33.785" v="551" actId="1076"/>
          <ac:picMkLst>
            <pc:docMk/>
            <pc:sldMk cId="2438625917" sldId="329"/>
            <ac:picMk id="8" creationId="{D99BC9B3-EC7A-4BC7-9FE8-F17FEE36A277}"/>
          </ac:picMkLst>
        </pc:picChg>
        <pc:picChg chg="add mod">
          <ac:chgData name="Yu WANG" userId="d10e3910-663a-4978-a8d2-38f9f8c8adfe" providerId="ADAL" clId="{2B52B4FA-A783-43C7-9017-EB787D793659}" dt="2022-02-15T03:51:41.345" v="556" actId="1076"/>
          <ac:picMkLst>
            <pc:docMk/>
            <pc:sldMk cId="2438625917" sldId="329"/>
            <ac:picMk id="11" creationId="{DD46EBCD-E316-4408-B0F9-650956F6DBC0}"/>
          </ac:picMkLst>
        </pc:picChg>
        <pc:picChg chg="add mod">
          <ac:chgData name="Yu WANG" userId="d10e3910-663a-4978-a8d2-38f9f8c8adfe" providerId="ADAL" clId="{2B52B4FA-A783-43C7-9017-EB787D793659}" dt="2022-02-15T03:52:07.695" v="562" actId="164"/>
          <ac:picMkLst>
            <pc:docMk/>
            <pc:sldMk cId="2438625917" sldId="329"/>
            <ac:picMk id="13" creationId="{69F36781-D5F3-4078-9E5C-7388A5EAF983}"/>
          </ac:picMkLst>
        </pc:picChg>
        <pc:picChg chg="add mod">
          <ac:chgData name="Yu WANG" userId="d10e3910-663a-4978-a8d2-38f9f8c8adfe" providerId="ADAL" clId="{2B52B4FA-A783-43C7-9017-EB787D793659}" dt="2022-02-15T03:53:52.857" v="581" actId="688"/>
          <ac:picMkLst>
            <pc:docMk/>
            <pc:sldMk cId="2438625917" sldId="329"/>
            <ac:picMk id="17" creationId="{F072E2F0-4BF6-4881-A873-E95DD0D243BE}"/>
          </ac:picMkLst>
        </pc:picChg>
        <pc:picChg chg="add mod">
          <ac:chgData name="Yu WANG" userId="d10e3910-663a-4978-a8d2-38f9f8c8adfe" providerId="ADAL" clId="{2B52B4FA-A783-43C7-9017-EB787D793659}" dt="2022-02-15T03:54:27.785" v="588" actId="1076"/>
          <ac:picMkLst>
            <pc:docMk/>
            <pc:sldMk cId="2438625917" sldId="329"/>
            <ac:picMk id="18" creationId="{EAC46125-0241-4974-B950-07FB1885E358}"/>
          </ac:picMkLst>
        </pc:picChg>
        <pc:picChg chg="add mod">
          <ac:chgData name="Yu WANG" userId="d10e3910-663a-4978-a8d2-38f9f8c8adfe" providerId="ADAL" clId="{2B52B4FA-A783-43C7-9017-EB787D793659}" dt="2022-02-15T03:56:18.063" v="643" actId="1076"/>
          <ac:picMkLst>
            <pc:docMk/>
            <pc:sldMk cId="2438625917" sldId="329"/>
            <ac:picMk id="20" creationId="{DE498E24-E99A-4BCE-BE77-5ABBC0B4071C}"/>
          </ac:picMkLst>
        </pc:picChg>
        <pc:picChg chg="add mod">
          <ac:chgData name="Yu WANG" userId="d10e3910-663a-4978-a8d2-38f9f8c8adfe" providerId="ADAL" clId="{2B52B4FA-A783-43C7-9017-EB787D793659}" dt="2022-02-15T04:02:30.009" v="664" actId="1076"/>
          <ac:picMkLst>
            <pc:docMk/>
            <pc:sldMk cId="2438625917" sldId="329"/>
            <ac:picMk id="24" creationId="{C2097E7A-BAA6-4B66-9CA3-3DCB59862EF3}"/>
          </ac:picMkLst>
        </pc:picChg>
        <pc:picChg chg="add mod">
          <ac:chgData name="Yu WANG" userId="d10e3910-663a-4978-a8d2-38f9f8c8adfe" providerId="ADAL" clId="{2B52B4FA-A783-43C7-9017-EB787D793659}" dt="2022-02-15T04:05:37.639" v="677" actId="1076"/>
          <ac:picMkLst>
            <pc:docMk/>
            <pc:sldMk cId="2438625917" sldId="329"/>
            <ac:picMk id="27" creationId="{B3A8FE64-5F0E-482A-A804-8CB4E4CD09C7}"/>
          </ac:picMkLst>
        </pc:picChg>
      </pc:sldChg>
      <pc:sldChg chg="addSp delSp modSp new mod ord">
        <pc:chgData name="Yu WANG" userId="d10e3910-663a-4978-a8d2-38f9f8c8adfe" providerId="ADAL" clId="{2B52B4FA-A783-43C7-9017-EB787D793659}" dt="2022-02-15T05:24:56.227" v="1674" actId="20577"/>
        <pc:sldMkLst>
          <pc:docMk/>
          <pc:sldMk cId="2373640627" sldId="330"/>
        </pc:sldMkLst>
        <pc:spChg chg="mod">
          <ac:chgData name="Yu WANG" userId="d10e3910-663a-4978-a8d2-38f9f8c8adfe" providerId="ADAL" clId="{2B52B4FA-A783-43C7-9017-EB787D793659}" dt="2022-02-15T05:24:56.227" v="1674" actId="20577"/>
          <ac:spMkLst>
            <pc:docMk/>
            <pc:sldMk cId="2373640627" sldId="330"/>
            <ac:spMk id="2" creationId="{91471DFF-BD11-4A7E-B829-B4B76CFDD44A}"/>
          </ac:spMkLst>
        </pc:spChg>
        <pc:spChg chg="add del mod">
          <ac:chgData name="Yu WANG" userId="d10e3910-663a-4978-a8d2-38f9f8c8adfe" providerId="ADAL" clId="{2B52B4FA-A783-43C7-9017-EB787D793659}" dt="2022-02-15T04:20:14.638" v="963" actId="1076"/>
          <ac:spMkLst>
            <pc:docMk/>
            <pc:sldMk cId="2373640627" sldId="330"/>
            <ac:spMk id="4" creationId="{DCA1FBDC-DF34-4845-80D1-F77FF229B2FF}"/>
          </ac:spMkLst>
        </pc:spChg>
        <pc:spChg chg="add mod">
          <ac:chgData name="Yu WANG" userId="d10e3910-663a-4978-a8d2-38f9f8c8adfe" providerId="ADAL" clId="{2B52B4FA-A783-43C7-9017-EB787D793659}" dt="2022-02-15T04:18:25.857" v="925" actId="14100"/>
          <ac:spMkLst>
            <pc:docMk/>
            <pc:sldMk cId="2373640627" sldId="330"/>
            <ac:spMk id="5" creationId="{F93D08AA-74FF-4291-A307-DB914C32B9F3}"/>
          </ac:spMkLst>
        </pc:spChg>
        <pc:spChg chg="add mod">
          <ac:chgData name="Yu WANG" userId="d10e3910-663a-4978-a8d2-38f9f8c8adfe" providerId="ADAL" clId="{2B52B4FA-A783-43C7-9017-EB787D793659}" dt="2022-02-15T04:18:40.384" v="930" actId="14100"/>
          <ac:spMkLst>
            <pc:docMk/>
            <pc:sldMk cId="2373640627" sldId="330"/>
            <ac:spMk id="6" creationId="{62840E3D-81F7-471D-999E-A9D068B7EF6F}"/>
          </ac:spMkLst>
        </pc:spChg>
        <pc:spChg chg="add mod">
          <ac:chgData name="Yu WANG" userId="d10e3910-663a-4978-a8d2-38f9f8c8adfe" providerId="ADAL" clId="{2B52B4FA-A783-43C7-9017-EB787D793659}" dt="2022-02-15T04:17:11.653" v="853" actId="14100"/>
          <ac:spMkLst>
            <pc:docMk/>
            <pc:sldMk cId="2373640627" sldId="330"/>
            <ac:spMk id="7" creationId="{2AA25259-9BEC-4F91-8BD4-03316A6B51C6}"/>
          </ac:spMkLst>
        </pc:spChg>
        <pc:spChg chg="add mod">
          <ac:chgData name="Yu WANG" userId="d10e3910-663a-4978-a8d2-38f9f8c8adfe" providerId="ADAL" clId="{2B52B4FA-A783-43C7-9017-EB787D793659}" dt="2022-02-15T04:18:13.374" v="921" actId="14100"/>
          <ac:spMkLst>
            <pc:docMk/>
            <pc:sldMk cId="2373640627" sldId="330"/>
            <ac:spMk id="8" creationId="{614CA3A5-2A07-4844-BB69-3C249CD1F88B}"/>
          </ac:spMkLst>
        </pc:spChg>
        <pc:spChg chg="add mod">
          <ac:chgData name="Yu WANG" userId="d10e3910-663a-4978-a8d2-38f9f8c8adfe" providerId="ADAL" clId="{2B52B4FA-A783-43C7-9017-EB787D793659}" dt="2022-02-15T04:18:21.229" v="924" actId="14100"/>
          <ac:spMkLst>
            <pc:docMk/>
            <pc:sldMk cId="2373640627" sldId="330"/>
            <ac:spMk id="9" creationId="{76E32618-F309-40C1-819F-8C766A1F7B6A}"/>
          </ac:spMkLst>
        </pc:spChg>
        <pc:spChg chg="add mod">
          <ac:chgData name="Yu WANG" userId="d10e3910-663a-4978-a8d2-38f9f8c8adfe" providerId="ADAL" clId="{2B52B4FA-A783-43C7-9017-EB787D793659}" dt="2022-02-15T04:20:11.647" v="962" actId="14100"/>
          <ac:spMkLst>
            <pc:docMk/>
            <pc:sldMk cId="2373640627" sldId="330"/>
            <ac:spMk id="10" creationId="{91AA8B7A-EB15-44D2-A4FE-1979D4989B03}"/>
          </ac:spMkLst>
        </pc:spChg>
        <pc:spChg chg="add mod">
          <ac:chgData name="Yu WANG" userId="d10e3910-663a-4978-a8d2-38f9f8c8adfe" providerId="ADAL" clId="{2B52B4FA-A783-43C7-9017-EB787D793659}" dt="2022-02-15T04:25:21.093" v="1043" actId="14100"/>
          <ac:spMkLst>
            <pc:docMk/>
            <pc:sldMk cId="2373640627" sldId="330"/>
            <ac:spMk id="13" creationId="{94915B49-CBC0-48E0-B96E-85F1287C457A}"/>
          </ac:spMkLst>
        </pc:spChg>
        <pc:spChg chg="add mod">
          <ac:chgData name="Yu WANG" userId="d10e3910-663a-4978-a8d2-38f9f8c8adfe" providerId="ADAL" clId="{2B52B4FA-A783-43C7-9017-EB787D793659}" dt="2022-02-15T04:25:43.477" v="1047" actId="14100"/>
          <ac:spMkLst>
            <pc:docMk/>
            <pc:sldMk cId="2373640627" sldId="330"/>
            <ac:spMk id="14" creationId="{E547CC5D-D064-4B10-98F2-9217454AB924}"/>
          </ac:spMkLst>
        </pc:spChg>
        <pc:spChg chg="add mod">
          <ac:chgData name="Yu WANG" userId="d10e3910-663a-4978-a8d2-38f9f8c8adfe" providerId="ADAL" clId="{2B52B4FA-A783-43C7-9017-EB787D793659}" dt="2022-02-15T04:25:37.781" v="1045" actId="1076"/>
          <ac:spMkLst>
            <pc:docMk/>
            <pc:sldMk cId="2373640627" sldId="330"/>
            <ac:spMk id="15" creationId="{6FD57D8B-E3B3-4A3D-AB19-D84353031768}"/>
          </ac:spMkLst>
        </pc:spChg>
        <pc:cxnChg chg="add mod">
          <ac:chgData name="Yu WANG" userId="d10e3910-663a-4978-a8d2-38f9f8c8adfe" providerId="ADAL" clId="{2B52B4FA-A783-43C7-9017-EB787D793659}" dt="2022-02-15T04:20:27.105" v="966" actId="1582"/>
          <ac:cxnSpMkLst>
            <pc:docMk/>
            <pc:sldMk cId="2373640627" sldId="330"/>
            <ac:cxnSpMk id="12" creationId="{CEF03DE8-104A-4BB2-BEE9-A38B12C19CF5}"/>
          </ac:cxnSpMkLst>
        </pc:cxnChg>
        <pc:cxnChg chg="add mod">
          <ac:chgData name="Yu WANG" userId="d10e3910-663a-4978-a8d2-38f9f8c8adfe" providerId="ADAL" clId="{2B52B4FA-A783-43C7-9017-EB787D793659}" dt="2022-02-15T04:26:38.524" v="1056" actId="1582"/>
          <ac:cxnSpMkLst>
            <pc:docMk/>
            <pc:sldMk cId="2373640627" sldId="330"/>
            <ac:cxnSpMk id="17" creationId="{5CC03A60-BFA7-4A3D-87BD-2CE18CCE7C75}"/>
          </ac:cxnSpMkLst>
        </pc:cxnChg>
        <pc:cxnChg chg="add mod">
          <ac:chgData name="Yu WANG" userId="d10e3910-663a-4978-a8d2-38f9f8c8adfe" providerId="ADAL" clId="{2B52B4FA-A783-43C7-9017-EB787D793659}" dt="2022-02-15T04:26:38.524" v="1056" actId="1582"/>
          <ac:cxnSpMkLst>
            <pc:docMk/>
            <pc:sldMk cId="2373640627" sldId="330"/>
            <ac:cxnSpMk id="20" creationId="{BDA129AA-DA90-49D1-8829-AC8711580BC7}"/>
          </ac:cxnSpMkLst>
        </pc:cxnChg>
        <pc:cxnChg chg="add mod">
          <ac:chgData name="Yu WANG" userId="d10e3910-663a-4978-a8d2-38f9f8c8adfe" providerId="ADAL" clId="{2B52B4FA-A783-43C7-9017-EB787D793659}" dt="2022-02-15T04:27:01.631" v="1062" actId="14100"/>
          <ac:cxnSpMkLst>
            <pc:docMk/>
            <pc:sldMk cId="2373640627" sldId="330"/>
            <ac:cxnSpMk id="23" creationId="{447B6E5D-6D7E-4EF9-81F1-D9C9989AE87D}"/>
          </ac:cxnSpMkLst>
        </pc:cxnChg>
        <pc:cxnChg chg="add mod">
          <ac:chgData name="Yu WANG" userId="d10e3910-663a-4978-a8d2-38f9f8c8adfe" providerId="ADAL" clId="{2B52B4FA-A783-43C7-9017-EB787D793659}" dt="2022-02-15T04:27:03.701" v="1063" actId="14100"/>
          <ac:cxnSpMkLst>
            <pc:docMk/>
            <pc:sldMk cId="2373640627" sldId="330"/>
            <ac:cxnSpMk id="24" creationId="{536E1E3C-30DB-442F-87BF-D0B17F520D7D}"/>
          </ac:cxnSpMkLst>
        </pc:cxnChg>
      </pc:sldChg>
      <pc:sldChg chg="addSp delSp modSp new mod">
        <pc:chgData name="Yu WANG" userId="d10e3910-663a-4978-a8d2-38f9f8c8adfe" providerId="ADAL" clId="{2B52B4FA-A783-43C7-9017-EB787D793659}" dt="2022-02-15T05:12:47.073" v="1513" actId="20577"/>
        <pc:sldMkLst>
          <pc:docMk/>
          <pc:sldMk cId="2193452735" sldId="331"/>
        </pc:sldMkLst>
        <pc:spChg chg="mod">
          <ac:chgData name="Yu WANG" userId="d10e3910-663a-4978-a8d2-38f9f8c8adfe" providerId="ADAL" clId="{2B52B4FA-A783-43C7-9017-EB787D793659}" dt="2022-02-15T05:12:47.073" v="1513" actId="20577"/>
          <ac:spMkLst>
            <pc:docMk/>
            <pc:sldMk cId="2193452735" sldId="331"/>
            <ac:spMk id="2" creationId="{9067FF8E-DADB-40F6-9A44-B294E9E46F6A}"/>
          </ac:spMkLst>
        </pc:spChg>
        <pc:spChg chg="add mod">
          <ac:chgData name="Yu WANG" userId="d10e3910-663a-4978-a8d2-38f9f8c8adfe" providerId="ADAL" clId="{2B52B4FA-A783-43C7-9017-EB787D793659}" dt="2022-02-15T05:08:04.057" v="1492" actId="1076"/>
          <ac:spMkLst>
            <pc:docMk/>
            <pc:sldMk cId="2193452735" sldId="331"/>
            <ac:spMk id="8" creationId="{D89F8504-1EF7-41F3-B569-FBF518EAF46E}"/>
          </ac:spMkLst>
        </pc:spChg>
        <pc:spChg chg="add mod">
          <ac:chgData name="Yu WANG" userId="d10e3910-663a-4978-a8d2-38f9f8c8adfe" providerId="ADAL" clId="{2B52B4FA-A783-43C7-9017-EB787D793659}" dt="2022-02-15T05:11:39.001" v="1512" actId="1076"/>
          <ac:spMkLst>
            <pc:docMk/>
            <pc:sldMk cId="2193452735" sldId="331"/>
            <ac:spMk id="10" creationId="{4E4B8C54-E8D4-4476-8C9B-BEC01480B970}"/>
          </ac:spMkLst>
        </pc:spChg>
        <pc:picChg chg="add mod">
          <ac:chgData name="Yu WANG" userId="d10e3910-663a-4978-a8d2-38f9f8c8adfe" providerId="ADAL" clId="{2B52B4FA-A783-43C7-9017-EB787D793659}" dt="2022-02-15T05:11:29.385" v="1507" actId="1076"/>
          <ac:picMkLst>
            <pc:docMk/>
            <pc:sldMk cId="2193452735" sldId="331"/>
            <ac:picMk id="5" creationId="{EBAB8CCA-C8D8-4AA9-9294-83A2DF2C07D1}"/>
          </ac:picMkLst>
        </pc:picChg>
        <pc:picChg chg="add del mod">
          <ac:chgData name="Yu WANG" userId="d10e3910-663a-4978-a8d2-38f9f8c8adfe" providerId="ADAL" clId="{2B52B4FA-A783-43C7-9017-EB787D793659}" dt="2022-02-15T04:55:14.696" v="1361" actId="21"/>
          <ac:picMkLst>
            <pc:docMk/>
            <pc:sldMk cId="2193452735" sldId="331"/>
            <ac:picMk id="7" creationId="{40A28356-307A-4299-9AD2-616D6AC30ECA}"/>
          </ac:picMkLst>
        </pc:picChg>
      </pc:sldChg>
      <pc:sldChg chg="addSp delSp modSp new mod">
        <pc:chgData name="Yu WANG" userId="d10e3910-663a-4978-a8d2-38f9f8c8adfe" providerId="ADAL" clId="{2B52B4FA-A783-43C7-9017-EB787D793659}" dt="2022-02-15T06:03:28.873" v="2099" actId="58"/>
        <pc:sldMkLst>
          <pc:docMk/>
          <pc:sldMk cId="1072183170" sldId="332"/>
        </pc:sldMkLst>
        <pc:spChg chg="mod">
          <ac:chgData name="Yu WANG" userId="d10e3910-663a-4978-a8d2-38f9f8c8adfe" providerId="ADAL" clId="{2B52B4FA-A783-43C7-9017-EB787D793659}" dt="2022-02-15T05:15:20.412" v="1609" actId="20577"/>
          <ac:spMkLst>
            <pc:docMk/>
            <pc:sldMk cId="1072183170" sldId="332"/>
            <ac:spMk id="2" creationId="{545768EC-7286-4499-9CAA-F08E082B7481}"/>
          </ac:spMkLst>
        </pc:spChg>
        <pc:spChg chg="add mod">
          <ac:chgData name="Yu WANG" userId="d10e3910-663a-4978-a8d2-38f9f8c8adfe" providerId="ADAL" clId="{2B52B4FA-A783-43C7-9017-EB787D793659}" dt="2022-02-15T06:03:28.873" v="2099" actId="58"/>
          <ac:spMkLst>
            <pc:docMk/>
            <pc:sldMk cId="1072183170" sldId="332"/>
            <ac:spMk id="7" creationId="{D70C0D61-4D80-46F3-914B-2CEDFBC202F2}"/>
          </ac:spMkLst>
        </pc:spChg>
        <pc:spChg chg="add mod">
          <ac:chgData name="Yu WANG" userId="d10e3910-663a-4978-a8d2-38f9f8c8adfe" providerId="ADAL" clId="{2B52B4FA-A783-43C7-9017-EB787D793659}" dt="2022-02-15T05:21:25.007" v="1639" actId="1076"/>
          <ac:spMkLst>
            <pc:docMk/>
            <pc:sldMk cId="1072183170" sldId="332"/>
            <ac:spMk id="9" creationId="{BA05649A-2729-46EA-9D7B-9B9BCAC5E8CD}"/>
          </ac:spMkLst>
        </pc:spChg>
        <pc:spChg chg="add del mod">
          <ac:chgData name="Yu WANG" userId="d10e3910-663a-4978-a8d2-38f9f8c8adfe" providerId="ADAL" clId="{2B52B4FA-A783-43C7-9017-EB787D793659}" dt="2022-02-15T06:01:24.587" v="2087"/>
          <ac:spMkLst>
            <pc:docMk/>
            <pc:sldMk cId="1072183170" sldId="332"/>
            <ac:spMk id="11" creationId="{62CBAEBA-9524-43E3-995D-D3F32B7B4E39}"/>
          </ac:spMkLst>
        </pc:spChg>
        <pc:spChg chg="add del mod">
          <ac:chgData name="Yu WANG" userId="d10e3910-663a-4978-a8d2-38f9f8c8adfe" providerId="ADAL" clId="{2B52B4FA-A783-43C7-9017-EB787D793659}" dt="2022-02-15T06:00:24.086" v="2076" actId="478"/>
          <ac:spMkLst>
            <pc:docMk/>
            <pc:sldMk cId="1072183170" sldId="332"/>
            <ac:spMk id="13" creationId="{32222828-BC42-4160-AA50-57FCABF9C165}"/>
          </ac:spMkLst>
        </pc:spChg>
        <pc:picChg chg="add mod">
          <ac:chgData name="Yu WANG" userId="d10e3910-663a-4978-a8d2-38f9f8c8adfe" providerId="ADAL" clId="{2B52B4FA-A783-43C7-9017-EB787D793659}" dt="2022-02-15T05:15:36.090" v="1613" actId="1076"/>
          <ac:picMkLst>
            <pc:docMk/>
            <pc:sldMk cId="1072183170" sldId="332"/>
            <ac:picMk id="5" creationId="{353E3A9D-E2DE-4696-A48A-511ACED5E12A}"/>
          </ac:picMkLst>
        </pc:picChg>
      </pc:sldChg>
      <pc:sldChg chg="addSp modSp new del mod">
        <pc:chgData name="Yu WANG" userId="d10e3910-663a-4978-a8d2-38f9f8c8adfe" providerId="ADAL" clId="{2B52B4FA-A783-43C7-9017-EB787D793659}" dt="2022-02-15T05:53:26.141" v="2050" actId="47"/>
        <pc:sldMkLst>
          <pc:docMk/>
          <pc:sldMk cId="4020504590" sldId="333"/>
        </pc:sldMkLst>
        <pc:spChg chg="mod">
          <ac:chgData name="Yu WANG" userId="d10e3910-663a-4978-a8d2-38f9f8c8adfe" providerId="ADAL" clId="{2B52B4FA-A783-43C7-9017-EB787D793659}" dt="2022-02-15T05:52:48.835" v="2040" actId="20577"/>
          <ac:spMkLst>
            <pc:docMk/>
            <pc:sldMk cId="4020504590" sldId="333"/>
            <ac:spMk id="2" creationId="{46D32F2E-1E84-43AE-BDB4-96A9FADE5309}"/>
          </ac:spMkLst>
        </pc:spChg>
        <pc:spChg chg="add mod">
          <ac:chgData name="Yu WANG" userId="d10e3910-663a-4978-a8d2-38f9f8c8adfe" providerId="ADAL" clId="{2B52B4FA-A783-43C7-9017-EB787D793659}" dt="2022-02-15T05:52:43.721" v="2029"/>
          <ac:spMkLst>
            <pc:docMk/>
            <pc:sldMk cId="4020504590" sldId="333"/>
            <ac:spMk id="4" creationId="{3D233B83-3B16-4AB7-BF6D-E5677878647A}"/>
          </ac:spMkLst>
        </pc:spChg>
        <pc:picChg chg="add mod">
          <ac:chgData name="Yu WANG" userId="d10e3910-663a-4978-a8d2-38f9f8c8adfe" providerId="ADAL" clId="{2B52B4FA-A783-43C7-9017-EB787D793659}" dt="2022-02-15T05:52:43.721" v="2029"/>
          <ac:picMkLst>
            <pc:docMk/>
            <pc:sldMk cId="4020504590" sldId="333"/>
            <ac:picMk id="5" creationId="{D0DD9C11-3E7C-4721-A435-8BE068D0D7F6}"/>
          </ac:picMkLst>
        </pc:picChg>
      </pc:sldChg>
    </pc:docChg>
  </pc:docChgLst>
  <pc:docChgLst>
    <pc:chgData name="WANG Yu" userId="d10e3910-663a-4978-a8d2-38f9f8c8adfe" providerId="ADAL" clId="{AD2933B6-582C-4D00-A893-C4885F78DE56}"/>
    <pc:docChg chg="undo custSel addSld delSld modSld addSection delSection modSection">
      <pc:chgData name="WANG Yu" userId="d10e3910-663a-4978-a8d2-38f9f8c8adfe" providerId="ADAL" clId="{AD2933B6-582C-4D00-A893-C4885F78DE56}" dt="2022-03-06T19:22:36.392" v="4791" actId="1076"/>
      <pc:docMkLst>
        <pc:docMk/>
      </pc:docMkLst>
      <pc:sldChg chg="modSp new del mod">
        <pc:chgData name="WANG Yu" userId="d10e3910-663a-4978-a8d2-38f9f8c8adfe" providerId="ADAL" clId="{AD2933B6-582C-4D00-A893-C4885F78DE56}" dt="2022-03-06T16:30:27.050" v="68" actId="47"/>
        <pc:sldMkLst>
          <pc:docMk/>
          <pc:sldMk cId="2530102555" sldId="257"/>
        </pc:sldMkLst>
        <pc:spChg chg="mod">
          <ac:chgData name="WANG Yu" userId="d10e3910-663a-4978-a8d2-38f9f8c8adfe" providerId="ADAL" clId="{AD2933B6-582C-4D00-A893-C4885F78DE56}" dt="2022-03-06T16:23:02.708" v="36" actId="20577"/>
          <ac:spMkLst>
            <pc:docMk/>
            <pc:sldMk cId="2530102555" sldId="257"/>
            <ac:spMk id="2" creationId="{88625033-9770-40A1-8AB5-7F7F95B780D2}"/>
          </ac:spMkLst>
        </pc:spChg>
      </pc:sldChg>
      <pc:sldChg chg="addSp delSp modSp new mod modNotesTx">
        <pc:chgData name="WANG Yu" userId="d10e3910-663a-4978-a8d2-38f9f8c8adfe" providerId="ADAL" clId="{AD2933B6-582C-4D00-A893-C4885F78DE56}" dt="2022-03-06T17:08:00.293" v="1801" actId="207"/>
        <pc:sldMkLst>
          <pc:docMk/>
          <pc:sldMk cId="749177954" sldId="258"/>
        </pc:sldMkLst>
        <pc:spChg chg="mod">
          <ac:chgData name="WANG Yu" userId="d10e3910-663a-4978-a8d2-38f9f8c8adfe" providerId="ADAL" clId="{AD2933B6-582C-4D00-A893-C4885F78DE56}" dt="2022-03-06T16:30:19.219" v="66" actId="20577"/>
          <ac:spMkLst>
            <pc:docMk/>
            <pc:sldMk cId="749177954" sldId="258"/>
            <ac:spMk id="2" creationId="{92C46C10-3C72-4A6A-8F9F-B71ED96DA282}"/>
          </ac:spMkLst>
        </pc:spChg>
        <pc:spChg chg="add mod">
          <ac:chgData name="WANG Yu" userId="d10e3910-663a-4978-a8d2-38f9f8c8adfe" providerId="ADAL" clId="{AD2933B6-582C-4D00-A893-C4885F78DE56}" dt="2022-03-06T16:36:38.873" v="435" actId="1076"/>
          <ac:spMkLst>
            <pc:docMk/>
            <pc:sldMk cId="749177954" sldId="258"/>
            <ac:spMk id="5" creationId="{E74D0BAE-839B-4A73-90CC-5F51A0860320}"/>
          </ac:spMkLst>
        </pc:spChg>
        <pc:spChg chg="add mod">
          <ac:chgData name="WANG Yu" userId="d10e3910-663a-4978-a8d2-38f9f8c8adfe" providerId="ADAL" clId="{AD2933B6-582C-4D00-A893-C4885F78DE56}" dt="2022-03-06T17:05:35.478" v="1786" actId="1076"/>
          <ac:spMkLst>
            <pc:docMk/>
            <pc:sldMk cId="749177954" sldId="258"/>
            <ac:spMk id="6" creationId="{0663F4D6-BCFF-44F2-B3C2-D5FC6455A881}"/>
          </ac:spMkLst>
        </pc:spChg>
        <pc:spChg chg="add del mod">
          <ac:chgData name="WANG Yu" userId="d10e3910-663a-4978-a8d2-38f9f8c8adfe" providerId="ADAL" clId="{AD2933B6-582C-4D00-A893-C4885F78DE56}" dt="2022-03-06T16:41:29.766" v="652"/>
          <ac:spMkLst>
            <pc:docMk/>
            <pc:sldMk cId="749177954" sldId="258"/>
            <ac:spMk id="7" creationId="{B9402903-394D-48F6-8F34-A3CD30164398}"/>
          </ac:spMkLst>
        </pc:spChg>
        <pc:spChg chg="add mod">
          <ac:chgData name="WANG Yu" userId="d10e3910-663a-4978-a8d2-38f9f8c8adfe" providerId="ADAL" clId="{AD2933B6-582C-4D00-A893-C4885F78DE56}" dt="2022-03-06T17:04:27.316" v="1734"/>
          <ac:spMkLst>
            <pc:docMk/>
            <pc:sldMk cId="749177954" sldId="258"/>
            <ac:spMk id="8" creationId="{877C4379-1F97-4E85-9318-D11FC10A611E}"/>
          </ac:spMkLst>
        </pc:spChg>
        <pc:spChg chg="add mod">
          <ac:chgData name="WANG Yu" userId="d10e3910-663a-4978-a8d2-38f9f8c8adfe" providerId="ADAL" clId="{AD2933B6-582C-4D00-A893-C4885F78DE56}" dt="2022-03-06T17:04:31.567" v="1735" actId="1076"/>
          <ac:spMkLst>
            <pc:docMk/>
            <pc:sldMk cId="749177954" sldId="258"/>
            <ac:spMk id="10" creationId="{2729AB7D-E8C4-4341-B01B-94F66AE29F53}"/>
          </ac:spMkLst>
        </pc:spChg>
        <pc:spChg chg="add mod">
          <ac:chgData name="WANG Yu" userId="d10e3910-663a-4978-a8d2-38f9f8c8adfe" providerId="ADAL" clId="{AD2933B6-582C-4D00-A893-C4885F78DE56}" dt="2022-03-06T17:08:00.293" v="1801" actId="207"/>
          <ac:spMkLst>
            <pc:docMk/>
            <pc:sldMk cId="749177954" sldId="258"/>
            <ac:spMk id="12" creationId="{7B13927C-D643-446D-8E59-117F55FB2BB0}"/>
          </ac:spMkLst>
        </pc:spChg>
        <pc:picChg chg="add mod">
          <ac:chgData name="WANG Yu" userId="d10e3910-663a-4978-a8d2-38f9f8c8adfe" providerId="ADAL" clId="{AD2933B6-582C-4D00-A893-C4885F78DE56}" dt="2022-03-06T17:05:33.003" v="1785" actId="1076"/>
          <ac:picMkLst>
            <pc:docMk/>
            <pc:sldMk cId="749177954" sldId="258"/>
            <ac:picMk id="4" creationId="{D7F36F24-E2B3-454F-AF97-BF261080C0E9}"/>
          </ac:picMkLst>
        </pc:picChg>
        <pc:picChg chg="add mod">
          <ac:chgData name="WANG Yu" userId="d10e3910-663a-4978-a8d2-38f9f8c8adfe" providerId="ADAL" clId="{AD2933B6-582C-4D00-A893-C4885F78DE56}" dt="2022-03-06T17:04:31.567" v="1735" actId="1076"/>
          <ac:picMkLst>
            <pc:docMk/>
            <pc:sldMk cId="749177954" sldId="258"/>
            <ac:picMk id="9" creationId="{BD57B76A-69BB-4204-B12E-EA7532491EB7}"/>
          </ac:picMkLst>
        </pc:picChg>
        <pc:picChg chg="add del mod">
          <ac:chgData name="WANG Yu" userId="d10e3910-663a-4978-a8d2-38f9f8c8adfe" providerId="ADAL" clId="{AD2933B6-582C-4D00-A893-C4885F78DE56}" dt="2022-03-06T16:59:17.282" v="1285" actId="478"/>
          <ac:picMkLst>
            <pc:docMk/>
            <pc:sldMk cId="749177954" sldId="258"/>
            <ac:picMk id="11" creationId="{3E1741BC-ED9B-48D1-B9AE-FBB85899F45F}"/>
          </ac:picMkLst>
        </pc:picChg>
      </pc:sldChg>
      <pc:sldChg chg="addSp delSp modSp new mod modNotesTx">
        <pc:chgData name="WANG Yu" userId="d10e3910-663a-4978-a8d2-38f9f8c8adfe" providerId="ADAL" clId="{AD2933B6-582C-4D00-A893-C4885F78DE56}" dt="2022-03-06T19:02:56.839" v="4154" actId="14100"/>
        <pc:sldMkLst>
          <pc:docMk/>
          <pc:sldMk cId="4130296190" sldId="259"/>
        </pc:sldMkLst>
        <pc:spChg chg="mod">
          <ac:chgData name="WANG Yu" userId="d10e3910-663a-4978-a8d2-38f9f8c8adfe" providerId="ADAL" clId="{AD2933B6-582C-4D00-A893-C4885F78DE56}" dt="2022-03-06T17:47:12.174" v="2433" actId="20577"/>
          <ac:spMkLst>
            <pc:docMk/>
            <pc:sldMk cId="4130296190" sldId="259"/>
            <ac:spMk id="2" creationId="{464EFE8A-37D9-448E-9336-CD2CFE0F59A4}"/>
          </ac:spMkLst>
        </pc:spChg>
        <pc:spChg chg="add mod">
          <ac:chgData name="WANG Yu" userId="d10e3910-663a-4978-a8d2-38f9f8c8adfe" providerId="ADAL" clId="{AD2933B6-582C-4D00-A893-C4885F78DE56}" dt="2022-03-06T18:26:13.670" v="3408" actId="20577"/>
          <ac:spMkLst>
            <pc:docMk/>
            <pc:sldMk cId="4130296190" sldId="259"/>
            <ac:spMk id="7" creationId="{013537C7-FDBA-4E26-8625-6123150BC4E8}"/>
          </ac:spMkLst>
        </pc:spChg>
        <pc:spChg chg="add mod">
          <ac:chgData name="WANG Yu" userId="d10e3910-663a-4978-a8d2-38f9f8c8adfe" providerId="ADAL" clId="{AD2933B6-582C-4D00-A893-C4885F78DE56}" dt="2022-03-06T17:56:33.074" v="2691" actId="20577"/>
          <ac:spMkLst>
            <pc:docMk/>
            <pc:sldMk cId="4130296190" sldId="259"/>
            <ac:spMk id="8" creationId="{FD89129F-6AD6-4101-8C57-3E031D347E65}"/>
          </ac:spMkLst>
        </pc:spChg>
        <pc:spChg chg="add mod">
          <ac:chgData name="WANG Yu" userId="d10e3910-663a-4978-a8d2-38f9f8c8adfe" providerId="ADAL" clId="{AD2933B6-582C-4D00-A893-C4885F78DE56}" dt="2022-03-06T17:56:52.930" v="2700" actId="1076"/>
          <ac:spMkLst>
            <pc:docMk/>
            <pc:sldMk cId="4130296190" sldId="259"/>
            <ac:spMk id="9" creationId="{3AE79FBC-1A63-4F4D-952D-0B20FF17C245}"/>
          </ac:spMkLst>
        </pc:spChg>
        <pc:spChg chg="add mod">
          <ac:chgData name="WANG Yu" userId="d10e3910-663a-4978-a8d2-38f9f8c8adfe" providerId="ADAL" clId="{AD2933B6-582C-4D00-A893-C4885F78DE56}" dt="2022-03-06T17:56:40.659" v="2695" actId="1076"/>
          <ac:spMkLst>
            <pc:docMk/>
            <pc:sldMk cId="4130296190" sldId="259"/>
            <ac:spMk id="10" creationId="{0F604B20-84AF-44CC-B2C2-BD4DBB001DAF}"/>
          </ac:spMkLst>
        </pc:spChg>
        <pc:spChg chg="add mod">
          <ac:chgData name="WANG Yu" userId="d10e3910-663a-4978-a8d2-38f9f8c8adfe" providerId="ADAL" clId="{AD2933B6-582C-4D00-A893-C4885F78DE56}" dt="2022-03-06T17:57:00.993" v="2703" actId="1076"/>
          <ac:spMkLst>
            <pc:docMk/>
            <pc:sldMk cId="4130296190" sldId="259"/>
            <ac:spMk id="11" creationId="{E22E9038-78C8-4F47-B691-7174B9640CE6}"/>
          </ac:spMkLst>
        </pc:spChg>
        <pc:spChg chg="add mod">
          <ac:chgData name="WANG Yu" userId="d10e3910-663a-4978-a8d2-38f9f8c8adfe" providerId="ADAL" clId="{AD2933B6-582C-4D00-A893-C4885F78DE56}" dt="2022-03-06T18:27:02.255" v="3438" actId="164"/>
          <ac:spMkLst>
            <pc:docMk/>
            <pc:sldMk cId="4130296190" sldId="259"/>
            <ac:spMk id="16" creationId="{FE31C381-9E81-4C9B-8E32-BC21DBDF3B1F}"/>
          </ac:spMkLst>
        </pc:spChg>
        <pc:spChg chg="add mod">
          <ac:chgData name="WANG Yu" userId="d10e3910-663a-4978-a8d2-38f9f8c8adfe" providerId="ADAL" clId="{AD2933B6-582C-4D00-A893-C4885F78DE56}" dt="2022-03-06T18:27:02.255" v="3438" actId="164"/>
          <ac:spMkLst>
            <pc:docMk/>
            <pc:sldMk cId="4130296190" sldId="259"/>
            <ac:spMk id="17" creationId="{84E9121D-73A2-4E1F-BEB0-64286E5F0677}"/>
          </ac:spMkLst>
        </pc:spChg>
        <pc:spChg chg="add mod">
          <ac:chgData name="WANG Yu" userId="d10e3910-663a-4978-a8d2-38f9f8c8adfe" providerId="ADAL" clId="{AD2933B6-582C-4D00-A893-C4885F78DE56}" dt="2022-03-06T18:27:02.255" v="3438" actId="164"/>
          <ac:spMkLst>
            <pc:docMk/>
            <pc:sldMk cId="4130296190" sldId="259"/>
            <ac:spMk id="18" creationId="{6E00F6BF-2797-4DA4-9B8E-FEC19DF3A40A}"/>
          </ac:spMkLst>
        </pc:spChg>
        <pc:spChg chg="add del mod">
          <ac:chgData name="WANG Yu" userId="d10e3910-663a-4978-a8d2-38f9f8c8adfe" providerId="ADAL" clId="{AD2933B6-582C-4D00-A893-C4885F78DE56}" dt="2022-03-06T18:20:30.067" v="3232" actId="478"/>
          <ac:spMkLst>
            <pc:docMk/>
            <pc:sldMk cId="4130296190" sldId="259"/>
            <ac:spMk id="19" creationId="{7DF08DA0-2A5F-453D-BC46-4A4FEB746751}"/>
          </ac:spMkLst>
        </pc:spChg>
        <pc:spChg chg="add del mod">
          <ac:chgData name="WANG Yu" userId="d10e3910-663a-4978-a8d2-38f9f8c8adfe" providerId="ADAL" clId="{AD2933B6-582C-4D00-A893-C4885F78DE56}" dt="2022-03-06T18:17:28.318" v="3219" actId="478"/>
          <ac:spMkLst>
            <pc:docMk/>
            <pc:sldMk cId="4130296190" sldId="259"/>
            <ac:spMk id="20" creationId="{CED90519-9CC1-4CC0-AAA7-1A0D92163663}"/>
          </ac:spMkLst>
        </pc:spChg>
        <pc:spChg chg="add mod">
          <ac:chgData name="WANG Yu" userId="d10e3910-663a-4978-a8d2-38f9f8c8adfe" providerId="ADAL" clId="{AD2933B6-582C-4D00-A893-C4885F78DE56}" dt="2022-03-06T18:27:02.255" v="3438" actId="164"/>
          <ac:spMkLst>
            <pc:docMk/>
            <pc:sldMk cId="4130296190" sldId="259"/>
            <ac:spMk id="21" creationId="{5A261B67-AE03-4543-AC38-4B9E5C936192}"/>
          </ac:spMkLst>
        </pc:spChg>
        <pc:spChg chg="add mod">
          <ac:chgData name="WANG Yu" userId="d10e3910-663a-4978-a8d2-38f9f8c8adfe" providerId="ADAL" clId="{AD2933B6-582C-4D00-A893-C4885F78DE56}" dt="2022-03-06T18:27:02.255" v="3438" actId="164"/>
          <ac:spMkLst>
            <pc:docMk/>
            <pc:sldMk cId="4130296190" sldId="259"/>
            <ac:spMk id="24" creationId="{AB1D72FB-23C1-447A-8D52-821D6449CC7D}"/>
          </ac:spMkLst>
        </pc:spChg>
        <pc:spChg chg="add mod">
          <ac:chgData name="WANG Yu" userId="d10e3910-663a-4978-a8d2-38f9f8c8adfe" providerId="ADAL" clId="{AD2933B6-582C-4D00-A893-C4885F78DE56}" dt="2022-03-06T18:27:02.255" v="3438" actId="164"/>
          <ac:spMkLst>
            <pc:docMk/>
            <pc:sldMk cId="4130296190" sldId="259"/>
            <ac:spMk id="25" creationId="{B53C9E55-D98C-48AE-A6F5-601B56916024}"/>
          </ac:spMkLst>
        </pc:spChg>
        <pc:spChg chg="add mod">
          <ac:chgData name="WANG Yu" userId="d10e3910-663a-4978-a8d2-38f9f8c8adfe" providerId="ADAL" clId="{AD2933B6-582C-4D00-A893-C4885F78DE56}" dt="2022-03-06T18:27:02.255" v="3438" actId="164"/>
          <ac:spMkLst>
            <pc:docMk/>
            <pc:sldMk cId="4130296190" sldId="259"/>
            <ac:spMk id="26" creationId="{FB003780-1391-4B69-8B9C-C1CCEB06C89C}"/>
          </ac:spMkLst>
        </pc:spChg>
        <pc:spChg chg="add mod">
          <ac:chgData name="WANG Yu" userId="d10e3910-663a-4978-a8d2-38f9f8c8adfe" providerId="ADAL" clId="{AD2933B6-582C-4D00-A893-C4885F78DE56}" dt="2022-03-06T18:27:02.255" v="3438" actId="164"/>
          <ac:spMkLst>
            <pc:docMk/>
            <pc:sldMk cId="4130296190" sldId="259"/>
            <ac:spMk id="27" creationId="{6E9E05F0-1907-4956-95F6-1F48A99E7A97}"/>
          </ac:spMkLst>
        </pc:spChg>
        <pc:spChg chg="add mod">
          <ac:chgData name="WANG Yu" userId="d10e3910-663a-4978-a8d2-38f9f8c8adfe" providerId="ADAL" clId="{AD2933B6-582C-4D00-A893-C4885F78DE56}" dt="2022-03-06T19:02:56.839" v="4154" actId="14100"/>
          <ac:spMkLst>
            <pc:docMk/>
            <pc:sldMk cId="4130296190" sldId="259"/>
            <ac:spMk id="30" creationId="{5E2DED6F-7E06-419C-9F44-949E4DBA3B7B}"/>
          </ac:spMkLst>
        </pc:spChg>
        <pc:grpChg chg="add del mod">
          <ac:chgData name="WANG Yu" userId="d10e3910-663a-4978-a8d2-38f9f8c8adfe" providerId="ADAL" clId="{AD2933B6-582C-4D00-A893-C4885F78DE56}" dt="2022-03-06T18:28:33.973" v="3564" actId="478"/>
          <ac:grpSpMkLst>
            <pc:docMk/>
            <pc:sldMk cId="4130296190" sldId="259"/>
            <ac:grpSpMk id="29" creationId="{D5F5BF6B-1968-4F53-92DB-A16EE44F33F5}"/>
          </ac:grpSpMkLst>
        </pc:grpChg>
        <pc:graphicFrameChg chg="add del">
          <ac:chgData name="WANG Yu" userId="d10e3910-663a-4978-a8d2-38f9f8c8adfe" providerId="ADAL" clId="{AD2933B6-582C-4D00-A893-C4885F78DE56}" dt="2022-03-06T18:16:03.113" v="3187" actId="3680"/>
          <ac:graphicFrameMkLst>
            <pc:docMk/>
            <pc:sldMk cId="4130296190" sldId="259"/>
            <ac:graphicFrameMk id="14" creationId="{5F65A1EC-7344-4942-9C97-CA592A47E25C}"/>
          </ac:graphicFrameMkLst>
        </pc:graphicFrameChg>
        <pc:graphicFrameChg chg="add del mod modGraphic">
          <ac:chgData name="WANG Yu" userId="d10e3910-663a-4978-a8d2-38f9f8c8adfe" providerId="ADAL" clId="{AD2933B6-582C-4D00-A893-C4885F78DE56}" dt="2022-03-06T18:20:08.280" v="3229" actId="478"/>
          <ac:graphicFrameMkLst>
            <pc:docMk/>
            <pc:sldMk cId="4130296190" sldId="259"/>
            <ac:graphicFrameMk id="15" creationId="{B231246B-0FEB-4C1C-9AE2-A552710AAF95}"/>
          </ac:graphicFrameMkLst>
        </pc:graphicFrameChg>
        <pc:graphicFrameChg chg="add mod modGraphic">
          <ac:chgData name="WANG Yu" userId="d10e3910-663a-4978-a8d2-38f9f8c8adfe" providerId="ADAL" clId="{AD2933B6-582C-4D00-A893-C4885F78DE56}" dt="2022-03-06T18:39:50.750" v="3575" actId="1076"/>
          <ac:graphicFrameMkLst>
            <pc:docMk/>
            <pc:sldMk cId="4130296190" sldId="259"/>
            <ac:graphicFrameMk id="28" creationId="{856CA17C-6045-4A3F-9157-0AC89A43DD73}"/>
          </ac:graphicFrameMkLst>
        </pc:graphicFrameChg>
        <pc:picChg chg="add del mod">
          <ac:chgData name="WANG Yu" userId="d10e3910-663a-4978-a8d2-38f9f8c8adfe" providerId="ADAL" clId="{AD2933B6-582C-4D00-A893-C4885F78DE56}" dt="2022-03-06T17:37:38.498" v="1883" actId="21"/>
          <ac:picMkLst>
            <pc:docMk/>
            <pc:sldMk cId="4130296190" sldId="259"/>
            <ac:picMk id="5" creationId="{EEBB04FB-4EAC-4AD9-A69B-36D6BF9E0958}"/>
          </ac:picMkLst>
        </pc:picChg>
        <pc:picChg chg="add mod">
          <ac:chgData name="WANG Yu" userId="d10e3910-663a-4978-a8d2-38f9f8c8adfe" providerId="ADAL" clId="{AD2933B6-582C-4D00-A893-C4885F78DE56}" dt="2022-03-06T17:54:11.538" v="2651" actId="1076"/>
          <ac:picMkLst>
            <pc:docMk/>
            <pc:sldMk cId="4130296190" sldId="259"/>
            <ac:picMk id="6" creationId="{C3292E72-3792-495C-B65C-132205F6C83C}"/>
          </ac:picMkLst>
        </pc:picChg>
        <pc:cxnChg chg="add del mod">
          <ac:chgData name="WANG Yu" userId="d10e3910-663a-4978-a8d2-38f9f8c8adfe" providerId="ADAL" clId="{AD2933B6-582C-4D00-A893-C4885F78DE56}" dt="2022-03-06T18:15:58.155" v="3185" actId="478"/>
          <ac:cxnSpMkLst>
            <pc:docMk/>
            <pc:sldMk cId="4130296190" sldId="259"/>
            <ac:cxnSpMk id="13" creationId="{22E160A2-4BAD-446C-8ABD-13AD563A4477}"/>
          </ac:cxnSpMkLst>
        </pc:cxnChg>
        <pc:cxnChg chg="add mod">
          <ac:chgData name="WANG Yu" userId="d10e3910-663a-4978-a8d2-38f9f8c8adfe" providerId="ADAL" clId="{AD2933B6-582C-4D00-A893-C4885F78DE56}" dt="2022-03-06T18:27:02.255" v="3438" actId="164"/>
          <ac:cxnSpMkLst>
            <pc:docMk/>
            <pc:sldMk cId="4130296190" sldId="259"/>
            <ac:cxnSpMk id="23" creationId="{5897C5E3-895C-4A8E-90D6-52F691E91D3F}"/>
          </ac:cxnSpMkLst>
        </pc:cxnChg>
      </pc:sldChg>
      <pc:sldChg chg="modSp new del mod">
        <pc:chgData name="WANG Yu" userId="d10e3910-663a-4978-a8d2-38f9f8c8adfe" providerId="ADAL" clId="{AD2933B6-582C-4D00-A893-C4885F78DE56}" dt="2022-03-06T19:20:47.701" v="4714" actId="47"/>
        <pc:sldMkLst>
          <pc:docMk/>
          <pc:sldMk cId="224864903" sldId="260"/>
        </pc:sldMkLst>
        <pc:spChg chg="mod">
          <ac:chgData name="WANG Yu" userId="d10e3910-663a-4978-a8d2-38f9f8c8adfe" providerId="ADAL" clId="{AD2933B6-582C-4D00-A893-C4885F78DE56}" dt="2022-03-06T16:32:56.764" v="254" actId="20577"/>
          <ac:spMkLst>
            <pc:docMk/>
            <pc:sldMk cId="224864903" sldId="260"/>
            <ac:spMk id="2" creationId="{473B5D2F-6DF3-4A0F-8A86-51125B8EBDC2}"/>
          </ac:spMkLst>
        </pc:spChg>
      </pc:sldChg>
      <pc:sldChg chg="new del">
        <pc:chgData name="WANG Yu" userId="d10e3910-663a-4978-a8d2-38f9f8c8adfe" providerId="ADAL" clId="{AD2933B6-582C-4D00-A893-C4885F78DE56}" dt="2022-03-06T19:20:49.526" v="4715" actId="47"/>
        <pc:sldMkLst>
          <pc:docMk/>
          <pc:sldMk cId="1626029394" sldId="261"/>
        </pc:sldMkLst>
      </pc:sldChg>
      <pc:sldChg chg="addSp delSp modSp new mod">
        <pc:chgData name="WANG Yu" userId="d10e3910-663a-4978-a8d2-38f9f8c8adfe" providerId="ADAL" clId="{AD2933B6-582C-4D00-A893-C4885F78DE56}" dt="2022-03-06T19:22:36.392" v="4791" actId="1076"/>
        <pc:sldMkLst>
          <pc:docMk/>
          <pc:sldMk cId="2941653692" sldId="262"/>
        </pc:sldMkLst>
        <pc:spChg chg="mod">
          <ac:chgData name="WANG Yu" userId="d10e3910-663a-4978-a8d2-38f9f8c8adfe" providerId="ADAL" clId="{AD2933B6-582C-4D00-A893-C4885F78DE56}" dt="2022-03-06T19:21:28.663" v="4760" actId="20577"/>
          <ac:spMkLst>
            <pc:docMk/>
            <pc:sldMk cId="2941653692" sldId="262"/>
            <ac:spMk id="2" creationId="{6CADA67B-852A-40FF-841F-D5FBA515F82A}"/>
          </ac:spMkLst>
        </pc:spChg>
        <pc:spChg chg="add del mod">
          <ac:chgData name="WANG Yu" userId="d10e3910-663a-4978-a8d2-38f9f8c8adfe" providerId="ADAL" clId="{AD2933B6-582C-4D00-A893-C4885F78DE56}" dt="2022-03-06T19:21:41.878" v="4762" actId="478"/>
          <ac:spMkLst>
            <pc:docMk/>
            <pc:sldMk cId="2941653692" sldId="262"/>
            <ac:spMk id="4" creationId="{64AFFD4A-208B-4194-AC2E-52F786D851AA}"/>
          </ac:spMkLst>
        </pc:spChg>
        <pc:spChg chg="add mod">
          <ac:chgData name="WANG Yu" userId="d10e3910-663a-4978-a8d2-38f9f8c8adfe" providerId="ADAL" clId="{AD2933B6-582C-4D00-A893-C4885F78DE56}" dt="2022-03-06T19:22:36.392" v="4791" actId="1076"/>
          <ac:spMkLst>
            <pc:docMk/>
            <pc:sldMk cId="2941653692" sldId="262"/>
            <ac:spMk id="5" creationId="{ECEC1554-48DC-4501-8594-0AA90F0C266B}"/>
          </ac:spMkLst>
        </pc:spChg>
      </pc:sldChg>
      <pc:sldChg chg="addSp delSp modSp new mod">
        <pc:chgData name="WANG Yu" userId="d10e3910-663a-4978-a8d2-38f9f8c8adfe" providerId="ADAL" clId="{AD2933B6-582C-4D00-A893-C4885F78DE56}" dt="2022-03-06T17:11:13.293" v="1818" actId="20577"/>
        <pc:sldMkLst>
          <pc:docMk/>
          <pc:sldMk cId="2729778911" sldId="263"/>
        </pc:sldMkLst>
        <pc:spChg chg="del mod">
          <ac:chgData name="WANG Yu" userId="d10e3910-663a-4978-a8d2-38f9f8c8adfe" providerId="ADAL" clId="{AD2933B6-582C-4D00-A893-C4885F78DE56}" dt="2022-03-06T16:54:27.907" v="1275" actId="478"/>
          <ac:spMkLst>
            <pc:docMk/>
            <pc:sldMk cId="2729778911" sldId="263"/>
            <ac:spMk id="2" creationId="{12560D36-60C6-4898-951A-1F01818DD555}"/>
          </ac:spMkLst>
        </pc:spChg>
        <pc:spChg chg="add del mod">
          <ac:chgData name="WANG Yu" userId="d10e3910-663a-4978-a8d2-38f9f8c8adfe" providerId="ADAL" clId="{AD2933B6-582C-4D00-A893-C4885F78DE56}" dt="2022-03-06T16:54:21.226" v="1274"/>
          <ac:spMkLst>
            <pc:docMk/>
            <pc:sldMk cId="2729778911" sldId="263"/>
            <ac:spMk id="4" creationId="{8983CF0C-68B2-45A4-9E15-8FAA72FDF4BA}"/>
          </ac:spMkLst>
        </pc:spChg>
        <pc:spChg chg="add del mod">
          <ac:chgData name="WANG Yu" userId="d10e3910-663a-4978-a8d2-38f9f8c8adfe" providerId="ADAL" clId="{AD2933B6-582C-4D00-A893-C4885F78DE56}" dt="2022-03-06T16:54:21.226" v="1274"/>
          <ac:spMkLst>
            <pc:docMk/>
            <pc:sldMk cId="2729778911" sldId="263"/>
            <ac:spMk id="5" creationId="{CAB8017B-1AED-4080-83BD-0B3433F7404A}"/>
          </ac:spMkLst>
        </pc:spChg>
        <pc:spChg chg="add del mod">
          <ac:chgData name="WANG Yu" userId="d10e3910-663a-4978-a8d2-38f9f8c8adfe" providerId="ADAL" clId="{AD2933B6-582C-4D00-A893-C4885F78DE56}" dt="2022-03-06T16:54:21.226" v="1274"/>
          <ac:spMkLst>
            <pc:docMk/>
            <pc:sldMk cId="2729778911" sldId="263"/>
            <ac:spMk id="6" creationId="{C76E1F52-B5BE-4DF3-AB87-EA0704E37BB4}"/>
          </ac:spMkLst>
        </pc:spChg>
        <pc:spChg chg="add del mod">
          <ac:chgData name="WANG Yu" userId="d10e3910-663a-4978-a8d2-38f9f8c8adfe" providerId="ADAL" clId="{AD2933B6-582C-4D00-A893-C4885F78DE56}" dt="2022-03-06T16:54:21.226" v="1274"/>
          <ac:spMkLst>
            <pc:docMk/>
            <pc:sldMk cId="2729778911" sldId="263"/>
            <ac:spMk id="7" creationId="{B06A8D36-8F96-443C-9F05-9BFA82CB820F}"/>
          </ac:spMkLst>
        </pc:spChg>
        <pc:spChg chg="add del mod">
          <ac:chgData name="WANG Yu" userId="d10e3910-663a-4978-a8d2-38f9f8c8adfe" providerId="ADAL" clId="{AD2933B6-582C-4D00-A893-C4885F78DE56}" dt="2022-03-06T16:54:21.226" v="1274"/>
          <ac:spMkLst>
            <pc:docMk/>
            <pc:sldMk cId="2729778911" sldId="263"/>
            <ac:spMk id="8" creationId="{B22AF65C-58DC-4091-8FE4-2AAF5E287C91}"/>
          </ac:spMkLst>
        </pc:spChg>
        <pc:spChg chg="add del mod">
          <ac:chgData name="WANG Yu" userId="d10e3910-663a-4978-a8d2-38f9f8c8adfe" providerId="ADAL" clId="{AD2933B6-582C-4D00-A893-C4885F78DE56}" dt="2022-03-06T16:54:21.226" v="1274"/>
          <ac:spMkLst>
            <pc:docMk/>
            <pc:sldMk cId="2729778911" sldId="263"/>
            <ac:spMk id="11" creationId="{4F95A2AA-A0BF-45A9-91F2-AECB4F5C418E}"/>
          </ac:spMkLst>
        </pc:spChg>
        <pc:spChg chg="add del mod">
          <ac:chgData name="WANG Yu" userId="d10e3910-663a-4978-a8d2-38f9f8c8adfe" providerId="ADAL" clId="{AD2933B6-582C-4D00-A893-C4885F78DE56}" dt="2022-03-06T16:54:21.226" v="1274"/>
          <ac:spMkLst>
            <pc:docMk/>
            <pc:sldMk cId="2729778911" sldId="263"/>
            <ac:spMk id="13" creationId="{FE45C670-293A-43B0-8B4A-11621E779316}"/>
          </ac:spMkLst>
        </pc:spChg>
        <pc:spChg chg="add del mod">
          <ac:chgData name="WANG Yu" userId="d10e3910-663a-4978-a8d2-38f9f8c8adfe" providerId="ADAL" clId="{AD2933B6-582C-4D00-A893-C4885F78DE56}" dt="2022-03-06T16:54:21.226" v="1274"/>
          <ac:spMkLst>
            <pc:docMk/>
            <pc:sldMk cId="2729778911" sldId="263"/>
            <ac:spMk id="14" creationId="{4B5391F1-D8F4-47DD-A95E-185CDC211408}"/>
          </ac:spMkLst>
        </pc:spChg>
        <pc:spChg chg="add del mod">
          <ac:chgData name="WANG Yu" userId="d10e3910-663a-4978-a8d2-38f9f8c8adfe" providerId="ADAL" clId="{AD2933B6-582C-4D00-A893-C4885F78DE56}" dt="2022-03-06T16:54:21.226" v="1274"/>
          <ac:spMkLst>
            <pc:docMk/>
            <pc:sldMk cId="2729778911" sldId="263"/>
            <ac:spMk id="17" creationId="{DCBBDE09-881B-48F6-A916-0BD21D67517C}"/>
          </ac:spMkLst>
        </pc:spChg>
        <pc:spChg chg="add del mod">
          <ac:chgData name="WANG Yu" userId="d10e3910-663a-4978-a8d2-38f9f8c8adfe" providerId="ADAL" clId="{AD2933B6-582C-4D00-A893-C4885F78DE56}" dt="2022-03-06T16:54:21.226" v="1274"/>
          <ac:spMkLst>
            <pc:docMk/>
            <pc:sldMk cId="2729778911" sldId="263"/>
            <ac:spMk id="18" creationId="{08369B83-B0ED-4C0D-9EB9-B34854061A88}"/>
          </ac:spMkLst>
        </pc:spChg>
        <pc:spChg chg="add del mod">
          <ac:chgData name="WANG Yu" userId="d10e3910-663a-4978-a8d2-38f9f8c8adfe" providerId="ADAL" clId="{AD2933B6-582C-4D00-A893-C4885F78DE56}" dt="2022-03-06T16:54:21.226" v="1274"/>
          <ac:spMkLst>
            <pc:docMk/>
            <pc:sldMk cId="2729778911" sldId="263"/>
            <ac:spMk id="20" creationId="{31AF5D39-AB0A-4E28-AD22-0D99E7FC58F8}"/>
          </ac:spMkLst>
        </pc:spChg>
        <pc:spChg chg="add del mod">
          <ac:chgData name="WANG Yu" userId="d10e3910-663a-4978-a8d2-38f9f8c8adfe" providerId="ADAL" clId="{AD2933B6-582C-4D00-A893-C4885F78DE56}" dt="2022-03-06T16:54:21.226" v="1274"/>
          <ac:spMkLst>
            <pc:docMk/>
            <pc:sldMk cId="2729778911" sldId="263"/>
            <ac:spMk id="21" creationId="{F776BCD9-E033-448D-BCC5-B5D1F487767E}"/>
          </ac:spMkLst>
        </pc:spChg>
        <pc:spChg chg="add del mod">
          <ac:chgData name="WANG Yu" userId="d10e3910-663a-4978-a8d2-38f9f8c8adfe" providerId="ADAL" clId="{AD2933B6-582C-4D00-A893-C4885F78DE56}" dt="2022-03-06T16:54:21.226" v="1274"/>
          <ac:spMkLst>
            <pc:docMk/>
            <pc:sldMk cId="2729778911" sldId="263"/>
            <ac:spMk id="22" creationId="{100348A5-62DB-449C-8648-0489BBEB357E}"/>
          </ac:spMkLst>
        </pc:spChg>
        <pc:spChg chg="add del mod">
          <ac:chgData name="WANG Yu" userId="d10e3910-663a-4978-a8d2-38f9f8c8adfe" providerId="ADAL" clId="{AD2933B6-582C-4D00-A893-C4885F78DE56}" dt="2022-03-06T16:54:21.226" v="1274"/>
          <ac:spMkLst>
            <pc:docMk/>
            <pc:sldMk cId="2729778911" sldId="263"/>
            <ac:spMk id="24" creationId="{1B579DD6-3EC9-48EB-96A7-D530FB1A6EF0}"/>
          </ac:spMkLst>
        </pc:spChg>
        <pc:spChg chg="add del mod">
          <ac:chgData name="WANG Yu" userId="d10e3910-663a-4978-a8d2-38f9f8c8adfe" providerId="ADAL" clId="{AD2933B6-582C-4D00-A893-C4885F78DE56}" dt="2022-03-06T16:54:21.226" v="1274"/>
          <ac:spMkLst>
            <pc:docMk/>
            <pc:sldMk cId="2729778911" sldId="263"/>
            <ac:spMk id="26" creationId="{C70CAE84-3D8F-4149-B7A7-0ACF8FBB5B2A}"/>
          </ac:spMkLst>
        </pc:spChg>
        <pc:spChg chg="add del mod">
          <ac:chgData name="WANG Yu" userId="d10e3910-663a-4978-a8d2-38f9f8c8adfe" providerId="ADAL" clId="{AD2933B6-582C-4D00-A893-C4885F78DE56}" dt="2022-03-06T16:54:21.226" v="1274"/>
          <ac:spMkLst>
            <pc:docMk/>
            <pc:sldMk cId="2729778911" sldId="263"/>
            <ac:spMk id="27" creationId="{00E6A24A-3BE4-47AC-9AA9-9FAA88C0540E}"/>
          </ac:spMkLst>
        </pc:spChg>
        <pc:spChg chg="add del mod">
          <ac:chgData name="WANG Yu" userId="d10e3910-663a-4978-a8d2-38f9f8c8adfe" providerId="ADAL" clId="{AD2933B6-582C-4D00-A893-C4885F78DE56}" dt="2022-03-06T16:54:21.226" v="1274"/>
          <ac:spMkLst>
            <pc:docMk/>
            <pc:sldMk cId="2729778911" sldId="263"/>
            <ac:spMk id="28" creationId="{01CBAA4C-C9BB-4A2C-9855-31E9FB190D15}"/>
          </ac:spMkLst>
        </pc:spChg>
        <pc:spChg chg="add del mod">
          <ac:chgData name="WANG Yu" userId="d10e3910-663a-4978-a8d2-38f9f8c8adfe" providerId="ADAL" clId="{AD2933B6-582C-4D00-A893-C4885F78DE56}" dt="2022-03-06T16:54:30.022" v="1276" actId="478"/>
          <ac:spMkLst>
            <pc:docMk/>
            <pc:sldMk cId="2729778911" sldId="263"/>
            <ac:spMk id="31" creationId="{BA4047EA-589F-44C2-B0BB-19E00F21D7FF}"/>
          </ac:spMkLst>
        </pc:spChg>
        <pc:spChg chg="add mod">
          <ac:chgData name="WANG Yu" userId="d10e3910-663a-4978-a8d2-38f9f8c8adfe" providerId="ADAL" clId="{AD2933B6-582C-4D00-A893-C4885F78DE56}" dt="2022-03-06T17:11:13.293" v="1818" actId="20577"/>
          <ac:spMkLst>
            <pc:docMk/>
            <pc:sldMk cId="2729778911" sldId="263"/>
            <ac:spMk id="32" creationId="{A6296A15-2DF6-4303-8BEC-90D2FBAB203B}"/>
          </ac:spMkLst>
        </pc:spChg>
        <pc:spChg chg="add mod">
          <ac:chgData name="WANG Yu" userId="d10e3910-663a-4978-a8d2-38f9f8c8adfe" providerId="ADAL" clId="{AD2933B6-582C-4D00-A893-C4885F78DE56}" dt="2022-03-06T16:54:31.408" v="1277"/>
          <ac:spMkLst>
            <pc:docMk/>
            <pc:sldMk cId="2729778911" sldId="263"/>
            <ac:spMk id="33" creationId="{BB91ABE3-63D8-40A7-B17F-4003BCA54538}"/>
          </ac:spMkLst>
        </pc:spChg>
        <pc:spChg chg="add mod">
          <ac:chgData name="WANG Yu" userId="d10e3910-663a-4978-a8d2-38f9f8c8adfe" providerId="ADAL" clId="{AD2933B6-582C-4D00-A893-C4885F78DE56}" dt="2022-03-06T16:54:31.408" v="1277"/>
          <ac:spMkLst>
            <pc:docMk/>
            <pc:sldMk cId="2729778911" sldId="263"/>
            <ac:spMk id="34" creationId="{AE5FB03F-4E12-4D80-A698-37F7ADE73939}"/>
          </ac:spMkLst>
        </pc:spChg>
        <pc:spChg chg="add mod">
          <ac:chgData name="WANG Yu" userId="d10e3910-663a-4978-a8d2-38f9f8c8adfe" providerId="ADAL" clId="{AD2933B6-582C-4D00-A893-C4885F78DE56}" dt="2022-03-06T16:54:31.408" v="1277"/>
          <ac:spMkLst>
            <pc:docMk/>
            <pc:sldMk cId="2729778911" sldId="263"/>
            <ac:spMk id="35" creationId="{722D332D-7D7F-41B9-BD02-E246E79D3047}"/>
          </ac:spMkLst>
        </pc:spChg>
        <pc:spChg chg="add mod">
          <ac:chgData name="WANG Yu" userId="d10e3910-663a-4978-a8d2-38f9f8c8adfe" providerId="ADAL" clId="{AD2933B6-582C-4D00-A893-C4885F78DE56}" dt="2022-03-06T16:54:31.408" v="1277"/>
          <ac:spMkLst>
            <pc:docMk/>
            <pc:sldMk cId="2729778911" sldId="263"/>
            <ac:spMk id="36" creationId="{FBE9BA89-5008-4E83-8D25-A1A3AB3447A9}"/>
          </ac:spMkLst>
        </pc:spChg>
        <pc:spChg chg="add mod">
          <ac:chgData name="WANG Yu" userId="d10e3910-663a-4978-a8d2-38f9f8c8adfe" providerId="ADAL" clId="{AD2933B6-582C-4D00-A893-C4885F78DE56}" dt="2022-03-06T16:54:31.408" v="1277"/>
          <ac:spMkLst>
            <pc:docMk/>
            <pc:sldMk cId="2729778911" sldId="263"/>
            <ac:spMk id="39" creationId="{F7728579-682B-48A9-AD17-B0BD888DA47B}"/>
          </ac:spMkLst>
        </pc:spChg>
        <pc:spChg chg="add mod">
          <ac:chgData name="WANG Yu" userId="d10e3910-663a-4978-a8d2-38f9f8c8adfe" providerId="ADAL" clId="{AD2933B6-582C-4D00-A893-C4885F78DE56}" dt="2022-03-06T16:54:31.408" v="1277"/>
          <ac:spMkLst>
            <pc:docMk/>
            <pc:sldMk cId="2729778911" sldId="263"/>
            <ac:spMk id="41" creationId="{158DECED-75A4-449A-9EDE-DF2CE3EB1302}"/>
          </ac:spMkLst>
        </pc:spChg>
        <pc:spChg chg="add mod">
          <ac:chgData name="WANG Yu" userId="d10e3910-663a-4978-a8d2-38f9f8c8adfe" providerId="ADAL" clId="{AD2933B6-582C-4D00-A893-C4885F78DE56}" dt="2022-03-06T16:54:31.408" v="1277"/>
          <ac:spMkLst>
            <pc:docMk/>
            <pc:sldMk cId="2729778911" sldId="263"/>
            <ac:spMk id="42" creationId="{B50B1E73-EC80-4A0D-97BA-DFFFF9D9B4B3}"/>
          </ac:spMkLst>
        </pc:spChg>
        <pc:spChg chg="add mod">
          <ac:chgData name="WANG Yu" userId="d10e3910-663a-4978-a8d2-38f9f8c8adfe" providerId="ADAL" clId="{AD2933B6-582C-4D00-A893-C4885F78DE56}" dt="2022-03-06T16:54:31.408" v="1277"/>
          <ac:spMkLst>
            <pc:docMk/>
            <pc:sldMk cId="2729778911" sldId="263"/>
            <ac:spMk id="45" creationId="{81D0721E-ED60-4175-926D-5B55B26D8A83}"/>
          </ac:spMkLst>
        </pc:spChg>
        <pc:spChg chg="add mod">
          <ac:chgData name="WANG Yu" userId="d10e3910-663a-4978-a8d2-38f9f8c8adfe" providerId="ADAL" clId="{AD2933B6-582C-4D00-A893-C4885F78DE56}" dt="2022-03-06T16:54:31.408" v="1277"/>
          <ac:spMkLst>
            <pc:docMk/>
            <pc:sldMk cId="2729778911" sldId="263"/>
            <ac:spMk id="46" creationId="{12799D47-8BA3-48CD-883E-242D2074AD7B}"/>
          </ac:spMkLst>
        </pc:spChg>
        <pc:spChg chg="add mod">
          <ac:chgData name="WANG Yu" userId="d10e3910-663a-4978-a8d2-38f9f8c8adfe" providerId="ADAL" clId="{AD2933B6-582C-4D00-A893-C4885F78DE56}" dt="2022-03-06T16:54:31.408" v="1277"/>
          <ac:spMkLst>
            <pc:docMk/>
            <pc:sldMk cId="2729778911" sldId="263"/>
            <ac:spMk id="48" creationId="{0A9BA908-159E-40B6-84ED-E67159FC53B0}"/>
          </ac:spMkLst>
        </pc:spChg>
        <pc:spChg chg="add mod">
          <ac:chgData name="WANG Yu" userId="d10e3910-663a-4978-a8d2-38f9f8c8adfe" providerId="ADAL" clId="{AD2933B6-582C-4D00-A893-C4885F78DE56}" dt="2022-03-06T16:54:31.408" v="1277"/>
          <ac:spMkLst>
            <pc:docMk/>
            <pc:sldMk cId="2729778911" sldId="263"/>
            <ac:spMk id="49" creationId="{144C9E29-0281-4CCD-8DC4-1E0568B31A08}"/>
          </ac:spMkLst>
        </pc:spChg>
        <pc:spChg chg="add mod">
          <ac:chgData name="WANG Yu" userId="d10e3910-663a-4978-a8d2-38f9f8c8adfe" providerId="ADAL" clId="{AD2933B6-582C-4D00-A893-C4885F78DE56}" dt="2022-03-06T16:54:31.408" v="1277"/>
          <ac:spMkLst>
            <pc:docMk/>
            <pc:sldMk cId="2729778911" sldId="263"/>
            <ac:spMk id="50" creationId="{BDBF238D-EFE4-4D64-8CC0-8D58B2A01373}"/>
          </ac:spMkLst>
        </pc:spChg>
        <pc:spChg chg="add mod">
          <ac:chgData name="WANG Yu" userId="d10e3910-663a-4978-a8d2-38f9f8c8adfe" providerId="ADAL" clId="{AD2933B6-582C-4D00-A893-C4885F78DE56}" dt="2022-03-06T16:54:31.408" v="1277"/>
          <ac:spMkLst>
            <pc:docMk/>
            <pc:sldMk cId="2729778911" sldId="263"/>
            <ac:spMk id="52" creationId="{B67CD09D-0A37-46DD-9FE1-00C497E7D69B}"/>
          </ac:spMkLst>
        </pc:spChg>
        <pc:spChg chg="add mod">
          <ac:chgData name="WANG Yu" userId="d10e3910-663a-4978-a8d2-38f9f8c8adfe" providerId="ADAL" clId="{AD2933B6-582C-4D00-A893-C4885F78DE56}" dt="2022-03-06T16:54:31.408" v="1277"/>
          <ac:spMkLst>
            <pc:docMk/>
            <pc:sldMk cId="2729778911" sldId="263"/>
            <ac:spMk id="54" creationId="{2D11746D-9BFA-4114-A5E7-B6E850729D86}"/>
          </ac:spMkLst>
        </pc:spChg>
        <pc:spChg chg="add mod">
          <ac:chgData name="WANG Yu" userId="d10e3910-663a-4978-a8d2-38f9f8c8adfe" providerId="ADAL" clId="{AD2933B6-582C-4D00-A893-C4885F78DE56}" dt="2022-03-06T16:54:31.408" v="1277"/>
          <ac:spMkLst>
            <pc:docMk/>
            <pc:sldMk cId="2729778911" sldId="263"/>
            <ac:spMk id="55" creationId="{4063C0CA-B715-485D-B252-0E4C1F1DA96A}"/>
          </ac:spMkLst>
        </pc:spChg>
        <pc:spChg chg="add mod">
          <ac:chgData name="WANG Yu" userId="d10e3910-663a-4978-a8d2-38f9f8c8adfe" providerId="ADAL" clId="{AD2933B6-582C-4D00-A893-C4885F78DE56}" dt="2022-03-06T16:54:31.408" v="1277"/>
          <ac:spMkLst>
            <pc:docMk/>
            <pc:sldMk cId="2729778911" sldId="263"/>
            <ac:spMk id="56" creationId="{B97B99E9-F135-46FB-BDCB-3429A0553D04}"/>
          </ac:spMkLst>
        </pc:spChg>
        <pc:cxnChg chg="add del mod">
          <ac:chgData name="WANG Yu" userId="d10e3910-663a-4978-a8d2-38f9f8c8adfe" providerId="ADAL" clId="{AD2933B6-582C-4D00-A893-C4885F78DE56}" dt="2022-03-06T16:54:21.226" v="1274"/>
          <ac:cxnSpMkLst>
            <pc:docMk/>
            <pc:sldMk cId="2729778911" sldId="263"/>
            <ac:cxnSpMk id="9" creationId="{C6D0A96B-024A-41E2-99FB-06F8C0EDBEA7}"/>
          </ac:cxnSpMkLst>
        </pc:cxnChg>
        <pc:cxnChg chg="add del mod">
          <ac:chgData name="WANG Yu" userId="d10e3910-663a-4978-a8d2-38f9f8c8adfe" providerId="ADAL" clId="{AD2933B6-582C-4D00-A893-C4885F78DE56}" dt="2022-03-06T16:54:21.226" v="1274"/>
          <ac:cxnSpMkLst>
            <pc:docMk/>
            <pc:sldMk cId="2729778911" sldId="263"/>
            <ac:cxnSpMk id="10" creationId="{E63FEAEA-EAE9-4590-AE41-056D5086462C}"/>
          </ac:cxnSpMkLst>
        </pc:cxnChg>
        <pc:cxnChg chg="add del mod">
          <ac:chgData name="WANG Yu" userId="d10e3910-663a-4978-a8d2-38f9f8c8adfe" providerId="ADAL" clId="{AD2933B6-582C-4D00-A893-C4885F78DE56}" dt="2022-03-06T16:54:21.226" v="1274"/>
          <ac:cxnSpMkLst>
            <pc:docMk/>
            <pc:sldMk cId="2729778911" sldId="263"/>
            <ac:cxnSpMk id="12" creationId="{80599E4F-D92C-49B4-B9BE-2E8FD0DF43F7}"/>
          </ac:cxnSpMkLst>
        </pc:cxnChg>
        <pc:cxnChg chg="add del mod">
          <ac:chgData name="WANG Yu" userId="d10e3910-663a-4978-a8d2-38f9f8c8adfe" providerId="ADAL" clId="{AD2933B6-582C-4D00-A893-C4885F78DE56}" dt="2022-03-06T16:54:21.226" v="1274"/>
          <ac:cxnSpMkLst>
            <pc:docMk/>
            <pc:sldMk cId="2729778911" sldId="263"/>
            <ac:cxnSpMk id="15" creationId="{5CFCAEC1-1EBD-474A-A3E2-F8BE3880D3F5}"/>
          </ac:cxnSpMkLst>
        </pc:cxnChg>
        <pc:cxnChg chg="add del mod">
          <ac:chgData name="WANG Yu" userId="d10e3910-663a-4978-a8d2-38f9f8c8adfe" providerId="ADAL" clId="{AD2933B6-582C-4D00-A893-C4885F78DE56}" dt="2022-03-06T16:54:21.226" v="1274"/>
          <ac:cxnSpMkLst>
            <pc:docMk/>
            <pc:sldMk cId="2729778911" sldId="263"/>
            <ac:cxnSpMk id="16" creationId="{F3A48553-7870-424F-8321-4DD111DC0FBA}"/>
          </ac:cxnSpMkLst>
        </pc:cxnChg>
        <pc:cxnChg chg="add del mod">
          <ac:chgData name="WANG Yu" userId="d10e3910-663a-4978-a8d2-38f9f8c8adfe" providerId="ADAL" clId="{AD2933B6-582C-4D00-A893-C4885F78DE56}" dt="2022-03-06T16:54:21.226" v="1274"/>
          <ac:cxnSpMkLst>
            <pc:docMk/>
            <pc:sldMk cId="2729778911" sldId="263"/>
            <ac:cxnSpMk id="19" creationId="{030B4E8B-47AA-4093-9B36-00196DE25D7F}"/>
          </ac:cxnSpMkLst>
        </pc:cxnChg>
        <pc:cxnChg chg="add del mod">
          <ac:chgData name="WANG Yu" userId="d10e3910-663a-4978-a8d2-38f9f8c8adfe" providerId="ADAL" clId="{AD2933B6-582C-4D00-A893-C4885F78DE56}" dt="2022-03-06T16:54:21.226" v="1274"/>
          <ac:cxnSpMkLst>
            <pc:docMk/>
            <pc:sldMk cId="2729778911" sldId="263"/>
            <ac:cxnSpMk id="23" creationId="{3EAF56D5-D350-4F5D-A8A2-F476D0C3A5B7}"/>
          </ac:cxnSpMkLst>
        </pc:cxnChg>
        <pc:cxnChg chg="add del mod">
          <ac:chgData name="WANG Yu" userId="d10e3910-663a-4978-a8d2-38f9f8c8adfe" providerId="ADAL" clId="{AD2933B6-582C-4D00-A893-C4885F78DE56}" dt="2022-03-06T16:54:21.226" v="1274"/>
          <ac:cxnSpMkLst>
            <pc:docMk/>
            <pc:sldMk cId="2729778911" sldId="263"/>
            <ac:cxnSpMk id="25" creationId="{775B2B26-FF59-49CF-AB6E-A594E957A873}"/>
          </ac:cxnSpMkLst>
        </pc:cxnChg>
        <pc:cxnChg chg="add del mod">
          <ac:chgData name="WANG Yu" userId="d10e3910-663a-4978-a8d2-38f9f8c8adfe" providerId="ADAL" clId="{AD2933B6-582C-4D00-A893-C4885F78DE56}" dt="2022-03-06T16:54:21.226" v="1274"/>
          <ac:cxnSpMkLst>
            <pc:docMk/>
            <pc:sldMk cId="2729778911" sldId="263"/>
            <ac:cxnSpMk id="29" creationId="{5A583958-6495-4BE7-8639-EFE04D0B8609}"/>
          </ac:cxnSpMkLst>
        </pc:cxnChg>
        <pc:cxnChg chg="add mod">
          <ac:chgData name="WANG Yu" userId="d10e3910-663a-4978-a8d2-38f9f8c8adfe" providerId="ADAL" clId="{AD2933B6-582C-4D00-A893-C4885F78DE56}" dt="2022-03-06T16:54:31.408" v="1277"/>
          <ac:cxnSpMkLst>
            <pc:docMk/>
            <pc:sldMk cId="2729778911" sldId="263"/>
            <ac:cxnSpMk id="37" creationId="{A43EB5DA-6AB2-4D3F-BD2C-8196E34C1DC4}"/>
          </ac:cxnSpMkLst>
        </pc:cxnChg>
        <pc:cxnChg chg="add mod">
          <ac:chgData name="WANG Yu" userId="d10e3910-663a-4978-a8d2-38f9f8c8adfe" providerId="ADAL" clId="{AD2933B6-582C-4D00-A893-C4885F78DE56}" dt="2022-03-06T16:54:31.408" v="1277"/>
          <ac:cxnSpMkLst>
            <pc:docMk/>
            <pc:sldMk cId="2729778911" sldId="263"/>
            <ac:cxnSpMk id="38" creationId="{951F2ADA-5151-4747-B9A3-06AFD7C5E147}"/>
          </ac:cxnSpMkLst>
        </pc:cxnChg>
        <pc:cxnChg chg="add mod">
          <ac:chgData name="WANG Yu" userId="d10e3910-663a-4978-a8d2-38f9f8c8adfe" providerId="ADAL" clId="{AD2933B6-582C-4D00-A893-C4885F78DE56}" dt="2022-03-06T16:54:31.408" v="1277"/>
          <ac:cxnSpMkLst>
            <pc:docMk/>
            <pc:sldMk cId="2729778911" sldId="263"/>
            <ac:cxnSpMk id="40" creationId="{B9454F15-FEB1-4A28-AF9A-8FB1B0D2A793}"/>
          </ac:cxnSpMkLst>
        </pc:cxnChg>
        <pc:cxnChg chg="add mod">
          <ac:chgData name="WANG Yu" userId="d10e3910-663a-4978-a8d2-38f9f8c8adfe" providerId="ADAL" clId="{AD2933B6-582C-4D00-A893-C4885F78DE56}" dt="2022-03-06T16:54:31.408" v="1277"/>
          <ac:cxnSpMkLst>
            <pc:docMk/>
            <pc:sldMk cId="2729778911" sldId="263"/>
            <ac:cxnSpMk id="43" creationId="{227CE68D-854A-4AB0-8618-A32686ADDDED}"/>
          </ac:cxnSpMkLst>
        </pc:cxnChg>
        <pc:cxnChg chg="add mod">
          <ac:chgData name="WANG Yu" userId="d10e3910-663a-4978-a8d2-38f9f8c8adfe" providerId="ADAL" clId="{AD2933B6-582C-4D00-A893-C4885F78DE56}" dt="2022-03-06T16:54:31.408" v="1277"/>
          <ac:cxnSpMkLst>
            <pc:docMk/>
            <pc:sldMk cId="2729778911" sldId="263"/>
            <ac:cxnSpMk id="44" creationId="{D5CEB6D4-8D7B-47F7-B253-90750AF71A9D}"/>
          </ac:cxnSpMkLst>
        </pc:cxnChg>
        <pc:cxnChg chg="add mod">
          <ac:chgData name="WANG Yu" userId="d10e3910-663a-4978-a8d2-38f9f8c8adfe" providerId="ADAL" clId="{AD2933B6-582C-4D00-A893-C4885F78DE56}" dt="2022-03-06T16:54:31.408" v="1277"/>
          <ac:cxnSpMkLst>
            <pc:docMk/>
            <pc:sldMk cId="2729778911" sldId="263"/>
            <ac:cxnSpMk id="47" creationId="{21D7DA01-4BCB-4F97-A0B0-7EDF6DFFBA92}"/>
          </ac:cxnSpMkLst>
        </pc:cxnChg>
        <pc:cxnChg chg="add mod">
          <ac:chgData name="WANG Yu" userId="d10e3910-663a-4978-a8d2-38f9f8c8adfe" providerId="ADAL" clId="{AD2933B6-582C-4D00-A893-C4885F78DE56}" dt="2022-03-06T16:54:31.408" v="1277"/>
          <ac:cxnSpMkLst>
            <pc:docMk/>
            <pc:sldMk cId="2729778911" sldId="263"/>
            <ac:cxnSpMk id="51" creationId="{ECD6D98E-66DB-4AE4-AECE-B2F220B0F234}"/>
          </ac:cxnSpMkLst>
        </pc:cxnChg>
        <pc:cxnChg chg="add mod">
          <ac:chgData name="WANG Yu" userId="d10e3910-663a-4978-a8d2-38f9f8c8adfe" providerId="ADAL" clId="{AD2933B6-582C-4D00-A893-C4885F78DE56}" dt="2022-03-06T16:54:31.408" v="1277"/>
          <ac:cxnSpMkLst>
            <pc:docMk/>
            <pc:sldMk cId="2729778911" sldId="263"/>
            <ac:cxnSpMk id="53" creationId="{B3F97825-6716-4EA6-B840-50D93751FB84}"/>
          </ac:cxnSpMkLst>
        </pc:cxnChg>
        <pc:cxnChg chg="add mod">
          <ac:chgData name="WANG Yu" userId="d10e3910-663a-4978-a8d2-38f9f8c8adfe" providerId="ADAL" clId="{AD2933B6-582C-4D00-A893-C4885F78DE56}" dt="2022-03-06T16:54:31.408" v="1277"/>
          <ac:cxnSpMkLst>
            <pc:docMk/>
            <pc:sldMk cId="2729778911" sldId="263"/>
            <ac:cxnSpMk id="57" creationId="{AFE52810-7259-4BF2-86DA-CE93D551FB69}"/>
          </ac:cxnSpMkLst>
        </pc:cxnChg>
      </pc:sldChg>
      <pc:sldChg chg="new del">
        <pc:chgData name="WANG Yu" userId="d10e3910-663a-4978-a8d2-38f9f8c8adfe" providerId="ADAL" clId="{AD2933B6-582C-4D00-A893-C4885F78DE56}" dt="2022-03-06T16:54:55.681" v="1280" actId="47"/>
        <pc:sldMkLst>
          <pc:docMk/>
          <pc:sldMk cId="1615796001" sldId="264"/>
        </pc:sldMkLst>
      </pc:sldChg>
      <pc:sldChg chg="del">
        <pc:chgData name="WANG Yu" userId="d10e3910-663a-4978-a8d2-38f9f8c8adfe" providerId="ADAL" clId="{AD2933B6-582C-4D00-A893-C4885F78DE56}" dt="2022-03-06T16:22:14.825" v="1" actId="47"/>
        <pc:sldMkLst>
          <pc:docMk/>
          <pc:sldMk cId="1848104055" sldId="273"/>
        </pc:sldMkLst>
      </pc:sldChg>
      <pc:sldChg chg="del">
        <pc:chgData name="WANG Yu" userId="d10e3910-663a-4978-a8d2-38f9f8c8adfe" providerId="ADAL" clId="{AD2933B6-582C-4D00-A893-C4885F78DE56}" dt="2022-03-06T16:22:16.958" v="4" actId="47"/>
        <pc:sldMkLst>
          <pc:docMk/>
          <pc:sldMk cId="3172933167" sldId="283"/>
        </pc:sldMkLst>
      </pc:sldChg>
      <pc:sldChg chg="modSp add del mod">
        <pc:chgData name="WANG Yu" userId="d10e3910-663a-4978-a8d2-38f9f8c8adfe" providerId="ADAL" clId="{AD2933B6-582C-4D00-A893-C4885F78DE56}" dt="2022-03-06T17:11:27.605" v="1837" actId="20577"/>
        <pc:sldMkLst>
          <pc:docMk/>
          <pc:sldMk cId="1589132208" sldId="288"/>
        </pc:sldMkLst>
        <pc:spChg chg="mod">
          <ac:chgData name="WANG Yu" userId="d10e3910-663a-4978-a8d2-38f9f8c8adfe" providerId="ADAL" clId="{AD2933B6-582C-4D00-A893-C4885F78DE56}" dt="2022-03-06T17:11:27.605" v="1837" actId="20577"/>
          <ac:spMkLst>
            <pc:docMk/>
            <pc:sldMk cId="1589132208" sldId="288"/>
            <ac:spMk id="2" creationId="{3903B8BA-AC1B-4C89-BA2F-CB9831379F5A}"/>
          </ac:spMkLst>
        </pc:spChg>
      </pc:sldChg>
      <pc:sldChg chg="new del">
        <pc:chgData name="WANG Yu" userId="d10e3910-663a-4978-a8d2-38f9f8c8adfe" providerId="ADAL" clId="{AD2933B6-582C-4D00-A893-C4885F78DE56}" dt="2022-03-06T17:11:01.416" v="1804" actId="47"/>
        <pc:sldMkLst>
          <pc:docMk/>
          <pc:sldMk cId="1955767928" sldId="289"/>
        </pc:sldMkLst>
      </pc:sldChg>
      <pc:sldChg chg="add">
        <pc:chgData name="WANG Yu" userId="d10e3910-663a-4978-a8d2-38f9f8c8adfe" providerId="ADAL" clId="{AD2933B6-582C-4D00-A893-C4885F78DE56}" dt="2022-03-06T17:10:31.826" v="1803"/>
        <pc:sldMkLst>
          <pc:docMk/>
          <pc:sldMk cId="4276496844" sldId="290"/>
        </pc:sldMkLst>
      </pc:sldChg>
      <pc:sldChg chg="addSp delSp modSp new mod">
        <pc:chgData name="WANG Yu" userId="d10e3910-663a-4978-a8d2-38f9f8c8adfe" providerId="ADAL" clId="{AD2933B6-582C-4D00-A893-C4885F78DE56}" dt="2022-03-06T17:44:37.229" v="2408" actId="20577"/>
        <pc:sldMkLst>
          <pc:docMk/>
          <pc:sldMk cId="4242709658" sldId="291"/>
        </pc:sldMkLst>
        <pc:spChg chg="mod">
          <ac:chgData name="WANG Yu" userId="d10e3910-663a-4978-a8d2-38f9f8c8adfe" providerId="ADAL" clId="{AD2933B6-582C-4D00-A893-C4885F78DE56}" dt="2022-03-06T17:37:35.330" v="1882" actId="20577"/>
          <ac:spMkLst>
            <pc:docMk/>
            <pc:sldMk cId="4242709658" sldId="291"/>
            <ac:spMk id="2" creationId="{111C9812-8916-4C04-99B6-56E67426444C}"/>
          </ac:spMkLst>
        </pc:spChg>
        <pc:spChg chg="add del mod">
          <ac:chgData name="WANG Yu" userId="d10e3910-663a-4978-a8d2-38f9f8c8adfe" providerId="ADAL" clId="{AD2933B6-582C-4D00-A893-C4885F78DE56}" dt="2022-03-06T17:38:16.590" v="1925" actId="478"/>
          <ac:spMkLst>
            <pc:docMk/>
            <pc:sldMk cId="4242709658" sldId="291"/>
            <ac:spMk id="5" creationId="{2CA5C3D4-3D29-4E81-8075-F2403751DE0D}"/>
          </ac:spMkLst>
        </pc:spChg>
        <pc:graphicFrameChg chg="add mod modGraphic">
          <ac:chgData name="WANG Yu" userId="d10e3910-663a-4978-a8d2-38f9f8c8adfe" providerId="ADAL" clId="{AD2933B6-582C-4D00-A893-C4885F78DE56}" dt="2022-03-06T17:44:37.229" v="2408" actId="20577"/>
          <ac:graphicFrameMkLst>
            <pc:docMk/>
            <pc:sldMk cId="4242709658" sldId="291"/>
            <ac:graphicFrameMk id="6" creationId="{47EF974C-645D-4B49-992B-BC4297826BC5}"/>
          </ac:graphicFrameMkLst>
        </pc:graphicFrameChg>
        <pc:picChg chg="add mod">
          <ac:chgData name="WANG Yu" userId="d10e3910-663a-4978-a8d2-38f9f8c8adfe" providerId="ADAL" clId="{AD2933B6-582C-4D00-A893-C4885F78DE56}" dt="2022-03-06T17:37:42.341" v="1885" actId="1076"/>
          <ac:picMkLst>
            <pc:docMk/>
            <pc:sldMk cId="4242709658" sldId="291"/>
            <ac:picMk id="4" creationId="{93003FDF-10D5-4441-BD8D-8484463B233A}"/>
          </ac:picMkLst>
        </pc:picChg>
      </pc:sldChg>
      <pc:sldChg chg="addSp delSp modSp new mod">
        <pc:chgData name="WANG Yu" userId="d10e3910-663a-4978-a8d2-38f9f8c8adfe" providerId="ADAL" clId="{AD2933B6-582C-4D00-A893-C4885F78DE56}" dt="2022-03-06T18:13:33.258" v="3112" actId="1076"/>
        <pc:sldMkLst>
          <pc:docMk/>
          <pc:sldMk cId="17188920" sldId="292"/>
        </pc:sldMkLst>
        <pc:spChg chg="add mod">
          <ac:chgData name="WANG Yu" userId="d10e3910-663a-4978-a8d2-38f9f8c8adfe" providerId="ADAL" clId="{AD2933B6-582C-4D00-A893-C4885F78DE56}" dt="2022-03-06T18:13:33.258" v="3112" actId="1076"/>
          <ac:spMkLst>
            <pc:docMk/>
            <pc:sldMk cId="17188920" sldId="292"/>
            <ac:spMk id="9" creationId="{BA71C4F8-DBF9-4E7D-83C6-7C586B83E7D4}"/>
          </ac:spMkLst>
        </pc:spChg>
        <pc:spChg chg="add del mod">
          <ac:chgData name="WANG Yu" userId="d10e3910-663a-4978-a8d2-38f9f8c8adfe" providerId="ADAL" clId="{AD2933B6-582C-4D00-A893-C4885F78DE56}" dt="2022-03-06T18:10:29.999" v="2949" actId="478"/>
          <ac:spMkLst>
            <pc:docMk/>
            <pc:sldMk cId="17188920" sldId="292"/>
            <ac:spMk id="10" creationId="{6224D113-13E4-41B8-8E2A-D4FFD9BE16F2}"/>
          </ac:spMkLst>
        </pc:spChg>
        <pc:spChg chg="add mod">
          <ac:chgData name="WANG Yu" userId="d10e3910-663a-4978-a8d2-38f9f8c8adfe" providerId="ADAL" clId="{AD2933B6-582C-4D00-A893-C4885F78DE56}" dt="2022-03-06T18:13:14.380" v="3111" actId="14100"/>
          <ac:spMkLst>
            <pc:docMk/>
            <pc:sldMk cId="17188920" sldId="292"/>
            <ac:spMk id="11" creationId="{24853867-333B-43B8-B118-3F6970966BE1}"/>
          </ac:spMkLst>
        </pc:spChg>
        <pc:picChg chg="add mod">
          <ac:chgData name="WANG Yu" userId="d10e3910-663a-4978-a8d2-38f9f8c8adfe" providerId="ADAL" clId="{AD2933B6-582C-4D00-A893-C4885F78DE56}" dt="2022-03-06T18:03:27.536" v="2875" actId="1076"/>
          <ac:picMkLst>
            <pc:docMk/>
            <pc:sldMk cId="17188920" sldId="292"/>
            <ac:picMk id="5" creationId="{071F994E-75B2-4E27-B40A-E3480C51CFF2}"/>
          </ac:picMkLst>
        </pc:picChg>
        <pc:picChg chg="add mod">
          <ac:chgData name="WANG Yu" userId="d10e3910-663a-4978-a8d2-38f9f8c8adfe" providerId="ADAL" clId="{AD2933B6-582C-4D00-A893-C4885F78DE56}" dt="2022-03-06T18:03:52.120" v="2877" actId="1076"/>
          <ac:picMkLst>
            <pc:docMk/>
            <pc:sldMk cId="17188920" sldId="292"/>
            <ac:picMk id="7" creationId="{FBDD68B7-3D5F-4377-930D-07024E3D9DB8}"/>
          </ac:picMkLst>
        </pc:picChg>
      </pc:sldChg>
      <pc:sldChg chg="modSp new del mod">
        <pc:chgData name="WANG Yu" userId="d10e3910-663a-4978-a8d2-38f9f8c8adfe" providerId="ADAL" clId="{AD2933B6-582C-4D00-A893-C4885F78DE56}" dt="2022-03-06T19:02:59.553" v="4155" actId="47"/>
        <pc:sldMkLst>
          <pc:docMk/>
          <pc:sldMk cId="3551720988" sldId="293"/>
        </pc:sldMkLst>
        <pc:spChg chg="mod">
          <ac:chgData name="WANG Yu" userId="d10e3910-663a-4978-a8d2-38f9f8c8adfe" providerId="ADAL" clId="{AD2933B6-582C-4D00-A893-C4885F78DE56}" dt="2022-03-06T18:41:47.066" v="3777" actId="313"/>
          <ac:spMkLst>
            <pc:docMk/>
            <pc:sldMk cId="3551720988" sldId="293"/>
            <ac:spMk id="2" creationId="{CD80D9D4-25EA-43A0-A8EA-6B66B46B94A5}"/>
          </ac:spMkLst>
        </pc:spChg>
      </pc:sldChg>
      <pc:sldChg chg="del">
        <pc:chgData name="WANG Yu" userId="d10e3910-663a-4978-a8d2-38f9f8c8adfe" providerId="ADAL" clId="{AD2933B6-582C-4D00-A893-C4885F78DE56}" dt="2022-03-06T16:22:13.971" v="0" actId="47"/>
        <pc:sldMkLst>
          <pc:docMk/>
          <pc:sldMk cId="2535490734" sldId="294"/>
        </pc:sldMkLst>
      </pc:sldChg>
      <pc:sldChg chg="addSp delSp modSp new mod">
        <pc:chgData name="WANG Yu" userId="d10e3910-663a-4978-a8d2-38f9f8c8adfe" providerId="ADAL" clId="{AD2933B6-582C-4D00-A893-C4885F78DE56}" dt="2022-03-06T19:20:25.419" v="4713" actId="14100"/>
        <pc:sldMkLst>
          <pc:docMk/>
          <pc:sldMk cId="3437344155" sldId="294"/>
        </pc:sldMkLst>
        <pc:spChg chg="mod">
          <ac:chgData name="WANG Yu" userId="d10e3910-663a-4978-a8d2-38f9f8c8adfe" providerId="ADAL" clId="{AD2933B6-582C-4D00-A893-C4885F78DE56}" dt="2022-03-06T18:58:50.101" v="3821" actId="20577"/>
          <ac:spMkLst>
            <pc:docMk/>
            <pc:sldMk cId="3437344155" sldId="294"/>
            <ac:spMk id="2" creationId="{3991018A-3794-4FF1-A216-D625EC201E17}"/>
          </ac:spMkLst>
        </pc:spChg>
        <pc:spChg chg="add del mod">
          <ac:chgData name="WANG Yu" userId="d10e3910-663a-4978-a8d2-38f9f8c8adfe" providerId="ADAL" clId="{AD2933B6-582C-4D00-A893-C4885F78DE56}" dt="2022-03-06T19:06:18.517" v="4380" actId="478"/>
          <ac:spMkLst>
            <pc:docMk/>
            <pc:sldMk cId="3437344155" sldId="294"/>
            <ac:spMk id="4" creationId="{E1F571BB-A282-4E7A-89FC-D2E18E467B55}"/>
          </ac:spMkLst>
        </pc:spChg>
        <pc:spChg chg="add mod">
          <ac:chgData name="WANG Yu" userId="d10e3910-663a-4978-a8d2-38f9f8c8adfe" providerId="ADAL" clId="{AD2933B6-582C-4D00-A893-C4885F78DE56}" dt="2022-03-06T19:20:25.419" v="4713" actId="14100"/>
          <ac:spMkLst>
            <pc:docMk/>
            <pc:sldMk cId="3437344155" sldId="294"/>
            <ac:spMk id="5" creationId="{743D8668-B587-4215-9240-73C41D011534}"/>
          </ac:spMkLst>
        </pc:spChg>
      </pc:sldChg>
      <pc:sldChg chg="del">
        <pc:chgData name="WANG Yu" userId="d10e3910-663a-4978-a8d2-38f9f8c8adfe" providerId="ADAL" clId="{AD2933B6-582C-4D00-A893-C4885F78DE56}" dt="2022-03-06T16:22:31.353" v="20" actId="47"/>
        <pc:sldMkLst>
          <pc:docMk/>
          <pc:sldMk cId="756899064" sldId="295"/>
        </pc:sldMkLst>
      </pc:sldChg>
      <pc:sldChg chg="addSp modSp new mod">
        <pc:chgData name="WANG Yu" userId="d10e3910-663a-4978-a8d2-38f9f8c8adfe" providerId="ADAL" clId="{AD2933B6-582C-4D00-A893-C4885F78DE56}" dt="2022-03-06T19:05:43.284" v="4378"/>
        <pc:sldMkLst>
          <pc:docMk/>
          <pc:sldMk cId="3285396274" sldId="295"/>
        </pc:sldMkLst>
        <pc:spChg chg="mod">
          <ac:chgData name="WANG Yu" userId="d10e3910-663a-4978-a8d2-38f9f8c8adfe" providerId="ADAL" clId="{AD2933B6-582C-4D00-A893-C4885F78DE56}" dt="2022-03-06T18:59:33.972" v="3861" actId="57"/>
          <ac:spMkLst>
            <pc:docMk/>
            <pc:sldMk cId="3285396274" sldId="295"/>
            <ac:spMk id="2" creationId="{F0DE3CD8-3609-4B31-97C9-4AB887E8FBE8}"/>
          </ac:spMkLst>
        </pc:spChg>
        <pc:spChg chg="add mod">
          <ac:chgData name="WANG Yu" userId="d10e3910-663a-4978-a8d2-38f9f8c8adfe" providerId="ADAL" clId="{AD2933B6-582C-4D00-A893-C4885F78DE56}" dt="2022-03-06T19:05:43.284" v="4378"/>
          <ac:spMkLst>
            <pc:docMk/>
            <pc:sldMk cId="3285396274" sldId="295"/>
            <ac:spMk id="4" creationId="{3AD18167-3211-46D9-B09B-A174C8FA4386}"/>
          </ac:spMkLst>
        </pc:spChg>
      </pc:sldChg>
      <pc:sldChg chg="addSp modSp new mod">
        <pc:chgData name="WANG Yu" userId="d10e3910-663a-4978-a8d2-38f9f8c8adfe" providerId="ADAL" clId="{AD2933B6-582C-4D00-A893-C4885F78DE56}" dt="2022-03-06T19:18:37.909" v="4416" actId="1076"/>
        <pc:sldMkLst>
          <pc:docMk/>
          <pc:sldMk cId="2156606305" sldId="296"/>
        </pc:sldMkLst>
        <pc:spChg chg="mod">
          <ac:chgData name="WANG Yu" userId="d10e3910-663a-4978-a8d2-38f9f8c8adfe" providerId="ADAL" clId="{AD2933B6-582C-4D00-A893-C4885F78DE56}" dt="2022-03-06T19:00:23.639" v="3881" actId="20577"/>
          <ac:spMkLst>
            <pc:docMk/>
            <pc:sldMk cId="2156606305" sldId="296"/>
            <ac:spMk id="2" creationId="{9ACCB9A9-5E42-4EB4-AF1A-FDE7ACCDB047}"/>
          </ac:spMkLst>
        </pc:spChg>
        <pc:spChg chg="add mod">
          <ac:chgData name="WANG Yu" userId="d10e3910-663a-4978-a8d2-38f9f8c8adfe" providerId="ADAL" clId="{AD2933B6-582C-4D00-A893-C4885F78DE56}" dt="2022-03-06T19:18:37.909" v="4416" actId="1076"/>
          <ac:spMkLst>
            <pc:docMk/>
            <pc:sldMk cId="2156606305" sldId="296"/>
            <ac:spMk id="5" creationId="{AC18708A-2E48-4FC6-9A70-68D15AAF1D20}"/>
          </ac:spMkLst>
        </pc:spChg>
        <pc:spChg chg="add mod">
          <ac:chgData name="WANG Yu" userId="d10e3910-663a-4978-a8d2-38f9f8c8adfe" providerId="ADAL" clId="{AD2933B6-582C-4D00-A893-C4885F78DE56}" dt="2022-03-06T19:18:37.909" v="4416" actId="1076"/>
          <ac:spMkLst>
            <pc:docMk/>
            <pc:sldMk cId="2156606305" sldId="296"/>
            <ac:spMk id="6" creationId="{CE6C2BDF-2CC2-4799-8461-4B80347E5CB3}"/>
          </ac:spMkLst>
        </pc:spChg>
        <pc:spChg chg="add mod">
          <ac:chgData name="WANG Yu" userId="d10e3910-663a-4978-a8d2-38f9f8c8adfe" providerId="ADAL" clId="{AD2933B6-582C-4D00-A893-C4885F78DE56}" dt="2022-03-06T19:18:37.909" v="4416" actId="1076"/>
          <ac:spMkLst>
            <pc:docMk/>
            <pc:sldMk cId="2156606305" sldId="296"/>
            <ac:spMk id="7" creationId="{312B9BF3-89D5-48AE-9C4F-E67762EA72E3}"/>
          </ac:spMkLst>
        </pc:spChg>
        <pc:picChg chg="add mod">
          <ac:chgData name="WANG Yu" userId="d10e3910-663a-4978-a8d2-38f9f8c8adfe" providerId="ADAL" clId="{AD2933B6-582C-4D00-A893-C4885F78DE56}" dt="2022-03-06T19:18:37.909" v="4416" actId="1076"/>
          <ac:picMkLst>
            <pc:docMk/>
            <pc:sldMk cId="2156606305" sldId="296"/>
            <ac:picMk id="4" creationId="{4F0C63D7-A9AA-448C-AA59-0AA1C9D8D3A1}"/>
          </ac:picMkLst>
        </pc:picChg>
      </pc:sldChg>
      <pc:sldChg chg="modSp new mod">
        <pc:chgData name="WANG Yu" userId="d10e3910-663a-4978-a8d2-38f9f8c8adfe" providerId="ADAL" clId="{AD2933B6-582C-4D00-A893-C4885F78DE56}" dt="2022-03-06T19:00:41.546" v="3917" actId="20577"/>
        <pc:sldMkLst>
          <pc:docMk/>
          <pc:sldMk cId="3955761090" sldId="297"/>
        </pc:sldMkLst>
        <pc:spChg chg="mod">
          <ac:chgData name="WANG Yu" userId="d10e3910-663a-4978-a8d2-38f9f8c8adfe" providerId="ADAL" clId="{AD2933B6-582C-4D00-A893-C4885F78DE56}" dt="2022-03-06T19:00:41.546" v="3917" actId="20577"/>
          <ac:spMkLst>
            <pc:docMk/>
            <pc:sldMk cId="3955761090" sldId="297"/>
            <ac:spMk id="2" creationId="{D118EFB5-3855-4E16-B66E-5128A364CE6B}"/>
          </ac:spMkLst>
        </pc:spChg>
      </pc:sldChg>
      <pc:sldChg chg="modSp new mod">
        <pc:chgData name="WANG Yu" userId="d10e3910-663a-4978-a8d2-38f9f8c8adfe" providerId="ADAL" clId="{AD2933B6-582C-4D00-A893-C4885F78DE56}" dt="2022-03-06T19:00:52.104" v="3931" actId="20577"/>
        <pc:sldMkLst>
          <pc:docMk/>
          <pc:sldMk cId="2811768549" sldId="298"/>
        </pc:sldMkLst>
        <pc:spChg chg="mod">
          <ac:chgData name="WANG Yu" userId="d10e3910-663a-4978-a8d2-38f9f8c8adfe" providerId="ADAL" clId="{AD2933B6-582C-4D00-A893-C4885F78DE56}" dt="2022-03-06T19:00:52.104" v="3931" actId="20577"/>
          <ac:spMkLst>
            <pc:docMk/>
            <pc:sldMk cId="2811768549" sldId="298"/>
            <ac:spMk id="2" creationId="{B461A383-3FD1-493C-8883-305525A78A3C}"/>
          </ac:spMkLst>
        </pc:spChg>
      </pc:sldChg>
      <pc:sldChg chg="modSp new mod">
        <pc:chgData name="WANG Yu" userId="d10e3910-663a-4978-a8d2-38f9f8c8adfe" providerId="ADAL" clId="{AD2933B6-582C-4D00-A893-C4885F78DE56}" dt="2022-03-06T19:02:13.565" v="3964" actId="20577"/>
        <pc:sldMkLst>
          <pc:docMk/>
          <pc:sldMk cId="3378160024" sldId="299"/>
        </pc:sldMkLst>
        <pc:spChg chg="mod">
          <ac:chgData name="WANG Yu" userId="d10e3910-663a-4978-a8d2-38f9f8c8adfe" providerId="ADAL" clId="{AD2933B6-582C-4D00-A893-C4885F78DE56}" dt="2022-03-06T19:02:13.565" v="3964" actId="20577"/>
          <ac:spMkLst>
            <pc:docMk/>
            <pc:sldMk cId="3378160024" sldId="299"/>
            <ac:spMk id="2" creationId="{59F0E18C-BAFA-4AD3-B7C5-F9FDE4649755}"/>
          </ac:spMkLst>
        </pc:spChg>
      </pc:sldChg>
      <pc:sldChg chg="del">
        <pc:chgData name="WANG Yu" userId="d10e3910-663a-4978-a8d2-38f9f8c8adfe" providerId="ADAL" clId="{AD2933B6-582C-4D00-A893-C4885F78DE56}" dt="2022-03-06T16:22:24.196" v="11" actId="47"/>
        <pc:sldMkLst>
          <pc:docMk/>
          <pc:sldMk cId="266843535" sldId="300"/>
        </pc:sldMkLst>
      </pc:sldChg>
      <pc:sldChg chg="modSp new del mod">
        <pc:chgData name="WANG Yu" userId="d10e3910-663a-4978-a8d2-38f9f8c8adfe" providerId="ADAL" clId="{AD2933B6-582C-4D00-A893-C4885F78DE56}" dt="2022-03-06T19:05:54.578" v="4379" actId="2696"/>
        <pc:sldMkLst>
          <pc:docMk/>
          <pc:sldMk cId="1295513617" sldId="300"/>
        </pc:sldMkLst>
        <pc:spChg chg="mod">
          <ac:chgData name="WANG Yu" userId="d10e3910-663a-4978-a8d2-38f9f8c8adfe" providerId="ADAL" clId="{AD2933B6-582C-4D00-A893-C4885F78DE56}" dt="2022-03-06T19:04:23.416" v="4167"/>
          <ac:spMkLst>
            <pc:docMk/>
            <pc:sldMk cId="1295513617" sldId="300"/>
            <ac:spMk id="2" creationId="{CB40C734-D3C5-479E-9067-8F05E14A5CBD}"/>
          </ac:spMkLst>
        </pc:spChg>
      </pc:sldChg>
      <pc:sldChg chg="del">
        <pc:chgData name="WANG Yu" userId="d10e3910-663a-4978-a8d2-38f9f8c8adfe" providerId="ADAL" clId="{AD2933B6-582C-4D00-A893-C4885F78DE56}" dt="2022-03-06T16:22:16.276" v="3" actId="47"/>
        <pc:sldMkLst>
          <pc:docMk/>
          <pc:sldMk cId="3587280074" sldId="310"/>
        </pc:sldMkLst>
      </pc:sldChg>
      <pc:sldChg chg="del">
        <pc:chgData name="WANG Yu" userId="d10e3910-663a-4978-a8d2-38f9f8c8adfe" providerId="ADAL" clId="{AD2933B6-582C-4D00-A893-C4885F78DE56}" dt="2022-03-06T16:22:27.481" v="15" actId="47"/>
        <pc:sldMkLst>
          <pc:docMk/>
          <pc:sldMk cId="1986656728" sldId="311"/>
        </pc:sldMkLst>
      </pc:sldChg>
      <pc:sldChg chg="del">
        <pc:chgData name="WANG Yu" userId="d10e3910-663a-4978-a8d2-38f9f8c8adfe" providerId="ADAL" clId="{AD2933B6-582C-4D00-A893-C4885F78DE56}" dt="2022-03-06T16:22:25.732" v="13" actId="47"/>
        <pc:sldMkLst>
          <pc:docMk/>
          <pc:sldMk cId="2280927586" sldId="317"/>
        </pc:sldMkLst>
      </pc:sldChg>
      <pc:sldChg chg="del">
        <pc:chgData name="WANG Yu" userId="d10e3910-663a-4978-a8d2-38f9f8c8adfe" providerId="ADAL" clId="{AD2933B6-582C-4D00-A893-C4885F78DE56}" dt="2022-03-06T16:22:19.479" v="6" actId="47"/>
        <pc:sldMkLst>
          <pc:docMk/>
          <pc:sldMk cId="3850662717" sldId="318"/>
        </pc:sldMkLst>
      </pc:sldChg>
      <pc:sldChg chg="del">
        <pc:chgData name="WANG Yu" userId="d10e3910-663a-4978-a8d2-38f9f8c8adfe" providerId="ADAL" clId="{AD2933B6-582C-4D00-A893-C4885F78DE56}" dt="2022-03-06T16:22:18.169" v="5" actId="47"/>
        <pc:sldMkLst>
          <pc:docMk/>
          <pc:sldMk cId="3159718003" sldId="321"/>
        </pc:sldMkLst>
      </pc:sldChg>
      <pc:sldChg chg="del">
        <pc:chgData name="WANG Yu" userId="d10e3910-663a-4978-a8d2-38f9f8c8adfe" providerId="ADAL" clId="{AD2933B6-582C-4D00-A893-C4885F78DE56}" dt="2022-03-06T16:22:22.522" v="9" actId="47"/>
        <pc:sldMkLst>
          <pc:docMk/>
          <pc:sldMk cId="1846819522" sldId="322"/>
        </pc:sldMkLst>
      </pc:sldChg>
      <pc:sldChg chg="del">
        <pc:chgData name="WANG Yu" userId="d10e3910-663a-4978-a8d2-38f9f8c8adfe" providerId="ADAL" clId="{AD2933B6-582C-4D00-A893-C4885F78DE56}" dt="2022-03-06T16:22:23.396" v="10" actId="47"/>
        <pc:sldMkLst>
          <pc:docMk/>
          <pc:sldMk cId="712695351" sldId="324"/>
        </pc:sldMkLst>
      </pc:sldChg>
      <pc:sldChg chg="del">
        <pc:chgData name="WANG Yu" userId="d10e3910-663a-4978-a8d2-38f9f8c8adfe" providerId="ADAL" clId="{AD2933B6-582C-4D00-A893-C4885F78DE56}" dt="2022-03-06T16:22:21.832" v="8" actId="47"/>
        <pc:sldMkLst>
          <pc:docMk/>
          <pc:sldMk cId="2207678747" sldId="325"/>
        </pc:sldMkLst>
      </pc:sldChg>
      <pc:sldChg chg="del">
        <pc:chgData name="WANG Yu" userId="d10e3910-663a-4978-a8d2-38f9f8c8adfe" providerId="ADAL" clId="{AD2933B6-582C-4D00-A893-C4885F78DE56}" dt="2022-03-06T16:22:21.037" v="7" actId="47"/>
        <pc:sldMkLst>
          <pc:docMk/>
          <pc:sldMk cId="1388569278" sldId="326"/>
        </pc:sldMkLst>
      </pc:sldChg>
      <pc:sldChg chg="del">
        <pc:chgData name="WANG Yu" userId="d10e3910-663a-4978-a8d2-38f9f8c8adfe" providerId="ADAL" clId="{AD2933B6-582C-4D00-A893-C4885F78DE56}" dt="2022-03-06T16:22:26.502" v="14" actId="47"/>
        <pc:sldMkLst>
          <pc:docMk/>
          <pc:sldMk cId="3361732143" sldId="327"/>
        </pc:sldMkLst>
      </pc:sldChg>
      <pc:sldChg chg="del">
        <pc:chgData name="WANG Yu" userId="d10e3910-663a-4978-a8d2-38f9f8c8adfe" providerId="ADAL" clId="{AD2933B6-582C-4D00-A893-C4885F78DE56}" dt="2022-03-06T16:22:30.436" v="19" actId="47"/>
        <pc:sldMkLst>
          <pc:docMk/>
          <pc:sldMk cId="3082341337" sldId="328"/>
        </pc:sldMkLst>
      </pc:sldChg>
      <pc:sldChg chg="del">
        <pc:chgData name="WANG Yu" userId="d10e3910-663a-4978-a8d2-38f9f8c8adfe" providerId="ADAL" clId="{AD2933B6-582C-4D00-A893-C4885F78DE56}" dt="2022-03-06T16:22:28.840" v="17" actId="47"/>
        <pc:sldMkLst>
          <pc:docMk/>
          <pc:sldMk cId="2438625917" sldId="329"/>
        </pc:sldMkLst>
      </pc:sldChg>
      <pc:sldChg chg="del">
        <pc:chgData name="WANG Yu" userId="d10e3910-663a-4978-a8d2-38f9f8c8adfe" providerId="ADAL" clId="{AD2933B6-582C-4D00-A893-C4885F78DE56}" dt="2022-03-06T16:22:24.829" v="12" actId="47"/>
        <pc:sldMkLst>
          <pc:docMk/>
          <pc:sldMk cId="2373640627" sldId="330"/>
        </pc:sldMkLst>
      </pc:sldChg>
      <pc:sldChg chg="del">
        <pc:chgData name="WANG Yu" userId="d10e3910-663a-4978-a8d2-38f9f8c8adfe" providerId="ADAL" clId="{AD2933B6-582C-4D00-A893-C4885F78DE56}" dt="2022-03-06T16:22:29.751" v="18" actId="47"/>
        <pc:sldMkLst>
          <pc:docMk/>
          <pc:sldMk cId="2193452735" sldId="331"/>
        </pc:sldMkLst>
      </pc:sldChg>
      <pc:sldChg chg="del">
        <pc:chgData name="WANG Yu" userId="d10e3910-663a-4978-a8d2-38f9f8c8adfe" providerId="ADAL" clId="{AD2933B6-582C-4D00-A893-C4885F78DE56}" dt="2022-03-06T16:22:28.211" v="16" actId="47"/>
        <pc:sldMkLst>
          <pc:docMk/>
          <pc:sldMk cId="1072183170" sldId="332"/>
        </pc:sldMkLst>
      </pc:sldChg>
    </pc:docChg>
  </pc:docChgLst>
  <pc:docChgLst>
    <pc:chgData name="Yu WANG" userId="d10e3910-663a-4978-a8d2-38f9f8c8adfe" providerId="ADAL" clId="{A9DB797A-964C-4497-A067-B6A977703924}"/>
    <pc:docChg chg="undo custSel addSld delSld modSld sldOrd modSection">
      <pc:chgData name="Yu WANG" userId="d10e3910-663a-4978-a8d2-38f9f8c8adfe" providerId="ADAL" clId="{A9DB797A-964C-4497-A067-B6A977703924}" dt="2021-12-21T04:50:14.513" v="2555" actId="1076"/>
      <pc:docMkLst>
        <pc:docMk/>
      </pc:docMkLst>
      <pc:sldChg chg="modSp mod">
        <pc:chgData name="Yu WANG" userId="d10e3910-663a-4978-a8d2-38f9f8c8adfe" providerId="ADAL" clId="{A9DB797A-964C-4497-A067-B6A977703924}" dt="2021-12-10T12:47:13.047" v="17" actId="20577"/>
        <pc:sldMkLst>
          <pc:docMk/>
          <pc:sldMk cId="2556532213" sldId="256"/>
        </pc:sldMkLst>
        <pc:spChg chg="mod">
          <ac:chgData name="Yu WANG" userId="d10e3910-663a-4978-a8d2-38f9f8c8adfe" providerId="ADAL" clId="{A9DB797A-964C-4497-A067-B6A977703924}" dt="2021-12-10T12:47:13.047" v="17" actId="20577"/>
          <ac:spMkLst>
            <pc:docMk/>
            <pc:sldMk cId="2556532213" sldId="256"/>
            <ac:spMk id="3" creationId="{C0D0126D-DE1B-431E-A4E2-990D434F4C0E}"/>
          </ac:spMkLst>
        </pc:spChg>
      </pc:sldChg>
      <pc:sldChg chg="modSp mod">
        <pc:chgData name="Yu WANG" userId="d10e3910-663a-4978-a8d2-38f9f8c8adfe" providerId="ADAL" clId="{A9DB797A-964C-4497-A067-B6A977703924}" dt="2021-12-21T04:42:42.515" v="1864" actId="20577"/>
        <pc:sldMkLst>
          <pc:docMk/>
          <pc:sldMk cId="2099068804" sldId="283"/>
        </pc:sldMkLst>
        <pc:graphicFrameChg chg="modGraphic">
          <ac:chgData name="Yu WANG" userId="d10e3910-663a-4978-a8d2-38f9f8c8adfe" providerId="ADAL" clId="{A9DB797A-964C-4497-A067-B6A977703924}" dt="2021-12-21T03:29:10.084" v="1129" actId="27107"/>
          <ac:graphicFrameMkLst>
            <pc:docMk/>
            <pc:sldMk cId="2099068804" sldId="283"/>
            <ac:graphicFrameMk id="8" creationId="{56F56986-830E-4462-A4C3-FC2E21D15FB2}"/>
          </ac:graphicFrameMkLst>
        </pc:graphicFrameChg>
        <pc:graphicFrameChg chg="mod modGraphic">
          <ac:chgData name="Yu WANG" userId="d10e3910-663a-4978-a8d2-38f9f8c8adfe" providerId="ADAL" clId="{A9DB797A-964C-4497-A067-B6A977703924}" dt="2021-12-21T04:42:42.515" v="1864" actId="20577"/>
          <ac:graphicFrameMkLst>
            <pc:docMk/>
            <pc:sldMk cId="2099068804" sldId="283"/>
            <ac:graphicFrameMk id="9" creationId="{02B14691-EA0A-43AA-A972-18E9A36CB206}"/>
          </ac:graphicFrameMkLst>
        </pc:graphicFrameChg>
      </pc:sldChg>
      <pc:sldChg chg="del">
        <pc:chgData name="Yu WANG" userId="d10e3910-663a-4978-a8d2-38f9f8c8adfe" providerId="ADAL" clId="{A9DB797A-964C-4497-A067-B6A977703924}" dt="2021-12-21T01:53:52.425" v="773" actId="2696"/>
        <pc:sldMkLst>
          <pc:docMk/>
          <pc:sldMk cId="655782405" sldId="287"/>
        </pc:sldMkLst>
      </pc:sldChg>
      <pc:sldChg chg="del">
        <pc:chgData name="Yu WANG" userId="d10e3910-663a-4978-a8d2-38f9f8c8adfe" providerId="ADAL" clId="{A9DB797A-964C-4497-A067-B6A977703924}" dt="2021-12-21T01:52:46.398" v="694" actId="2696"/>
        <pc:sldMkLst>
          <pc:docMk/>
          <pc:sldMk cId="1040551776" sldId="288"/>
        </pc:sldMkLst>
      </pc:sldChg>
      <pc:sldChg chg="add">
        <pc:chgData name="Yu WANG" userId="d10e3910-663a-4978-a8d2-38f9f8c8adfe" providerId="ADAL" clId="{A9DB797A-964C-4497-A067-B6A977703924}" dt="2021-12-21T01:52:51.929" v="695"/>
        <pc:sldMkLst>
          <pc:docMk/>
          <pc:sldMk cId="1589132208" sldId="288"/>
        </pc:sldMkLst>
      </pc:sldChg>
      <pc:sldChg chg="del">
        <pc:chgData name="Yu WANG" userId="d10e3910-663a-4978-a8d2-38f9f8c8adfe" providerId="ADAL" clId="{A9DB797A-964C-4497-A067-B6A977703924}" dt="2021-12-21T02:34:56.983" v="801" actId="47"/>
        <pc:sldMkLst>
          <pc:docMk/>
          <pc:sldMk cId="611343882" sldId="289"/>
        </pc:sldMkLst>
      </pc:sldChg>
      <pc:sldChg chg="del">
        <pc:chgData name="Yu WANG" userId="d10e3910-663a-4978-a8d2-38f9f8c8adfe" providerId="ADAL" clId="{A9DB797A-964C-4497-A067-B6A977703924}" dt="2021-12-21T02:54:19.486" v="938" actId="47"/>
        <pc:sldMkLst>
          <pc:docMk/>
          <pc:sldMk cId="2147292990" sldId="290"/>
        </pc:sldMkLst>
      </pc:sldChg>
      <pc:sldChg chg="modSp mod">
        <pc:chgData name="Yu WANG" userId="d10e3910-663a-4978-a8d2-38f9f8c8adfe" providerId="ADAL" clId="{A9DB797A-964C-4497-A067-B6A977703924}" dt="2021-12-21T04:50:14.513" v="2555" actId="1076"/>
        <pc:sldMkLst>
          <pc:docMk/>
          <pc:sldMk cId="3764468744" sldId="292"/>
        </pc:sldMkLst>
        <pc:spChg chg="mod">
          <ac:chgData name="Yu WANG" userId="d10e3910-663a-4978-a8d2-38f9f8c8adfe" providerId="ADAL" clId="{A9DB797A-964C-4497-A067-B6A977703924}" dt="2021-12-21T04:50:13.327" v="2554" actId="20577"/>
          <ac:spMkLst>
            <pc:docMk/>
            <pc:sldMk cId="3764468744" sldId="292"/>
            <ac:spMk id="4" creationId="{C044D33A-7FA0-4C5E-B84C-F9B8B1EB48DF}"/>
          </ac:spMkLst>
        </pc:spChg>
        <pc:picChg chg="mod">
          <ac:chgData name="Yu WANG" userId="d10e3910-663a-4978-a8d2-38f9f8c8adfe" providerId="ADAL" clId="{A9DB797A-964C-4497-A067-B6A977703924}" dt="2021-12-21T04:50:14.513" v="2555" actId="1076"/>
          <ac:picMkLst>
            <pc:docMk/>
            <pc:sldMk cId="3764468744" sldId="292"/>
            <ac:picMk id="5" creationId="{D0F19F57-6A21-44EC-966E-B7F3B610BBF7}"/>
          </ac:picMkLst>
        </pc:picChg>
      </pc:sldChg>
      <pc:sldChg chg="addSp delSp modSp mod">
        <pc:chgData name="Yu WANG" userId="d10e3910-663a-4978-a8d2-38f9f8c8adfe" providerId="ADAL" clId="{A9DB797A-964C-4497-A067-B6A977703924}" dt="2021-12-21T04:49:50.691" v="2529" actId="20577"/>
        <pc:sldMkLst>
          <pc:docMk/>
          <pc:sldMk cId="837860268" sldId="293"/>
        </pc:sldMkLst>
        <pc:spChg chg="mod">
          <ac:chgData name="Yu WANG" userId="d10e3910-663a-4978-a8d2-38f9f8c8adfe" providerId="ADAL" clId="{A9DB797A-964C-4497-A067-B6A977703924}" dt="2021-12-21T04:44:27.067" v="1955" actId="1037"/>
          <ac:spMkLst>
            <pc:docMk/>
            <pc:sldMk cId="837860268" sldId="293"/>
            <ac:spMk id="4" creationId="{88BEC1A5-29B3-40A4-AE11-D52A190B587E}"/>
          </ac:spMkLst>
        </pc:spChg>
        <pc:spChg chg="mod">
          <ac:chgData name="Yu WANG" userId="d10e3910-663a-4978-a8d2-38f9f8c8adfe" providerId="ADAL" clId="{A9DB797A-964C-4497-A067-B6A977703924}" dt="2021-12-21T04:44:27.067" v="1955" actId="1037"/>
          <ac:spMkLst>
            <pc:docMk/>
            <pc:sldMk cId="837860268" sldId="293"/>
            <ac:spMk id="5" creationId="{9051419F-20BC-430D-8883-50CB3F0EF941}"/>
          </ac:spMkLst>
        </pc:spChg>
        <pc:spChg chg="mod">
          <ac:chgData name="Yu WANG" userId="d10e3910-663a-4978-a8d2-38f9f8c8adfe" providerId="ADAL" clId="{A9DB797A-964C-4497-A067-B6A977703924}" dt="2021-12-21T04:44:27.067" v="1955" actId="1037"/>
          <ac:spMkLst>
            <pc:docMk/>
            <pc:sldMk cId="837860268" sldId="293"/>
            <ac:spMk id="6" creationId="{B06319C9-80B5-4EBD-B10A-5FF6A3A16501}"/>
          </ac:spMkLst>
        </pc:spChg>
        <pc:spChg chg="mod">
          <ac:chgData name="Yu WANG" userId="d10e3910-663a-4978-a8d2-38f9f8c8adfe" providerId="ADAL" clId="{A9DB797A-964C-4497-A067-B6A977703924}" dt="2021-12-21T04:44:27.067" v="1955" actId="1037"/>
          <ac:spMkLst>
            <pc:docMk/>
            <pc:sldMk cId="837860268" sldId="293"/>
            <ac:spMk id="7" creationId="{A09F02C8-D564-4DC6-948A-C3B3371AD63E}"/>
          </ac:spMkLst>
        </pc:spChg>
        <pc:spChg chg="mod">
          <ac:chgData name="Yu WANG" userId="d10e3910-663a-4978-a8d2-38f9f8c8adfe" providerId="ADAL" clId="{A9DB797A-964C-4497-A067-B6A977703924}" dt="2021-12-21T04:44:27.067" v="1955" actId="1037"/>
          <ac:spMkLst>
            <pc:docMk/>
            <pc:sldMk cId="837860268" sldId="293"/>
            <ac:spMk id="8" creationId="{69E6E722-C336-4974-BECF-BFC14BB6D333}"/>
          </ac:spMkLst>
        </pc:spChg>
        <pc:spChg chg="mod">
          <ac:chgData name="Yu WANG" userId="d10e3910-663a-4978-a8d2-38f9f8c8adfe" providerId="ADAL" clId="{A9DB797A-964C-4497-A067-B6A977703924}" dt="2021-12-21T04:44:27.067" v="1955" actId="1037"/>
          <ac:spMkLst>
            <pc:docMk/>
            <pc:sldMk cId="837860268" sldId="293"/>
            <ac:spMk id="10" creationId="{FF96D47A-4FB2-43F3-B9F5-6FEB72406DC1}"/>
          </ac:spMkLst>
        </pc:spChg>
        <pc:spChg chg="add del mod">
          <ac:chgData name="Yu WANG" userId="d10e3910-663a-4978-a8d2-38f9f8c8adfe" providerId="ADAL" clId="{A9DB797A-964C-4497-A067-B6A977703924}" dt="2021-12-21T04:45:04.665" v="1988" actId="478"/>
          <ac:spMkLst>
            <pc:docMk/>
            <pc:sldMk cId="837860268" sldId="293"/>
            <ac:spMk id="13" creationId="{CF8F264A-362C-4F2D-9C16-9ABA90C4540B}"/>
          </ac:spMkLst>
        </pc:spChg>
        <pc:spChg chg="add mod">
          <ac:chgData name="Yu WANG" userId="d10e3910-663a-4978-a8d2-38f9f8c8adfe" providerId="ADAL" clId="{A9DB797A-964C-4497-A067-B6A977703924}" dt="2021-12-21T04:49:50.691" v="2529" actId="20577"/>
          <ac:spMkLst>
            <pc:docMk/>
            <pc:sldMk cId="837860268" sldId="293"/>
            <ac:spMk id="14" creationId="{6BA5A5A1-8575-4050-8392-C777E9B12C61}"/>
          </ac:spMkLst>
        </pc:spChg>
        <pc:spChg chg="mod">
          <ac:chgData name="Yu WANG" userId="d10e3910-663a-4978-a8d2-38f9f8c8adfe" providerId="ADAL" clId="{A9DB797A-964C-4497-A067-B6A977703924}" dt="2021-12-21T04:44:27.067" v="1955" actId="1037"/>
          <ac:spMkLst>
            <pc:docMk/>
            <pc:sldMk cId="837860268" sldId="293"/>
            <ac:spMk id="22" creationId="{92FE738A-4852-4055-AD36-7BF5D53FF47E}"/>
          </ac:spMkLst>
        </pc:spChg>
        <pc:spChg chg="mod">
          <ac:chgData name="Yu WANG" userId="d10e3910-663a-4978-a8d2-38f9f8c8adfe" providerId="ADAL" clId="{A9DB797A-964C-4497-A067-B6A977703924}" dt="2021-12-21T04:44:27.067" v="1955" actId="1037"/>
          <ac:spMkLst>
            <pc:docMk/>
            <pc:sldMk cId="837860268" sldId="293"/>
            <ac:spMk id="23" creationId="{0A3BEC00-7B31-429B-AD47-E4E0FB5F7715}"/>
          </ac:spMkLst>
        </pc:spChg>
        <pc:spChg chg="mod">
          <ac:chgData name="Yu WANG" userId="d10e3910-663a-4978-a8d2-38f9f8c8adfe" providerId="ADAL" clId="{A9DB797A-964C-4497-A067-B6A977703924}" dt="2021-12-21T04:44:27.067" v="1955" actId="1037"/>
          <ac:spMkLst>
            <pc:docMk/>
            <pc:sldMk cId="837860268" sldId="293"/>
            <ac:spMk id="24" creationId="{DBF88E40-568E-4110-A736-A0C6B5DF716F}"/>
          </ac:spMkLst>
        </pc:spChg>
        <pc:spChg chg="mod">
          <ac:chgData name="Yu WANG" userId="d10e3910-663a-4978-a8d2-38f9f8c8adfe" providerId="ADAL" clId="{A9DB797A-964C-4497-A067-B6A977703924}" dt="2021-12-21T04:44:27.067" v="1955" actId="1037"/>
          <ac:spMkLst>
            <pc:docMk/>
            <pc:sldMk cId="837860268" sldId="293"/>
            <ac:spMk id="25" creationId="{DB8C7FAE-8BAA-41F2-BA91-98E34AFB16C6}"/>
          </ac:spMkLst>
        </pc:spChg>
        <pc:spChg chg="mod">
          <ac:chgData name="Yu WANG" userId="d10e3910-663a-4978-a8d2-38f9f8c8adfe" providerId="ADAL" clId="{A9DB797A-964C-4497-A067-B6A977703924}" dt="2021-12-21T04:44:27.067" v="1955" actId="1037"/>
          <ac:spMkLst>
            <pc:docMk/>
            <pc:sldMk cId="837860268" sldId="293"/>
            <ac:spMk id="26" creationId="{C3AC7D94-BE2A-4213-A978-94A19EEAE1E8}"/>
          </ac:spMkLst>
        </pc:spChg>
        <pc:spChg chg="mod">
          <ac:chgData name="Yu WANG" userId="d10e3910-663a-4978-a8d2-38f9f8c8adfe" providerId="ADAL" clId="{A9DB797A-964C-4497-A067-B6A977703924}" dt="2021-12-21T04:44:27.067" v="1955" actId="1037"/>
          <ac:spMkLst>
            <pc:docMk/>
            <pc:sldMk cId="837860268" sldId="293"/>
            <ac:spMk id="27" creationId="{AEBBCE66-9D94-41F8-AE4F-3A88EB7F64A8}"/>
          </ac:spMkLst>
        </pc:spChg>
        <pc:spChg chg="mod">
          <ac:chgData name="Yu WANG" userId="d10e3910-663a-4978-a8d2-38f9f8c8adfe" providerId="ADAL" clId="{A9DB797A-964C-4497-A067-B6A977703924}" dt="2021-12-21T04:44:27.067" v="1955" actId="1037"/>
          <ac:spMkLst>
            <pc:docMk/>
            <pc:sldMk cId="837860268" sldId="293"/>
            <ac:spMk id="28" creationId="{EF4C8B4C-452B-40DC-AB0E-70DED4F20389}"/>
          </ac:spMkLst>
        </pc:spChg>
        <pc:spChg chg="del mod">
          <ac:chgData name="Yu WANG" userId="d10e3910-663a-4978-a8d2-38f9f8c8adfe" providerId="ADAL" clId="{A9DB797A-964C-4497-A067-B6A977703924}" dt="2021-12-21T04:44:56.404" v="1984" actId="478"/>
          <ac:spMkLst>
            <pc:docMk/>
            <pc:sldMk cId="837860268" sldId="293"/>
            <ac:spMk id="31" creationId="{FBF4D254-7019-43F4-A378-928C849A4C19}"/>
          </ac:spMkLst>
        </pc:spChg>
        <pc:spChg chg="mod">
          <ac:chgData name="Yu WANG" userId="d10e3910-663a-4978-a8d2-38f9f8c8adfe" providerId="ADAL" clId="{A9DB797A-964C-4497-A067-B6A977703924}" dt="2021-12-21T04:44:31.059" v="1956" actId="1076"/>
          <ac:spMkLst>
            <pc:docMk/>
            <pc:sldMk cId="837860268" sldId="293"/>
            <ac:spMk id="32" creationId="{B92EC3C8-F8FF-4461-A9B9-0E898C64810D}"/>
          </ac:spMkLst>
        </pc:spChg>
        <pc:cxnChg chg="mod">
          <ac:chgData name="Yu WANG" userId="d10e3910-663a-4978-a8d2-38f9f8c8adfe" providerId="ADAL" clId="{A9DB797A-964C-4497-A067-B6A977703924}" dt="2021-12-21T04:44:27.067" v="1955" actId="1037"/>
          <ac:cxnSpMkLst>
            <pc:docMk/>
            <pc:sldMk cId="837860268" sldId="293"/>
            <ac:cxnSpMk id="9" creationId="{D6720E0C-E9F5-42D3-A3B0-4D2CAD4C42A1}"/>
          </ac:cxnSpMkLst>
        </pc:cxnChg>
        <pc:cxnChg chg="mod">
          <ac:chgData name="Yu WANG" userId="d10e3910-663a-4978-a8d2-38f9f8c8adfe" providerId="ADAL" clId="{A9DB797A-964C-4497-A067-B6A977703924}" dt="2021-12-21T04:44:27.067" v="1955" actId="1037"/>
          <ac:cxnSpMkLst>
            <pc:docMk/>
            <pc:sldMk cId="837860268" sldId="293"/>
            <ac:cxnSpMk id="19" creationId="{DFD69DF3-27D5-42D2-909A-BD811D283A69}"/>
          </ac:cxnSpMkLst>
        </pc:cxnChg>
        <pc:cxnChg chg="mod">
          <ac:chgData name="Yu WANG" userId="d10e3910-663a-4978-a8d2-38f9f8c8adfe" providerId="ADAL" clId="{A9DB797A-964C-4497-A067-B6A977703924}" dt="2021-12-21T04:44:27.067" v="1955" actId="1037"/>
          <ac:cxnSpMkLst>
            <pc:docMk/>
            <pc:sldMk cId="837860268" sldId="293"/>
            <ac:cxnSpMk id="21" creationId="{9818E797-F98A-4878-8B63-9CA81D4C8AF3}"/>
          </ac:cxnSpMkLst>
        </pc:cxnChg>
      </pc:sldChg>
      <pc:sldChg chg="del">
        <pc:chgData name="Yu WANG" userId="d10e3910-663a-4978-a8d2-38f9f8c8adfe" providerId="ADAL" clId="{A9DB797A-964C-4497-A067-B6A977703924}" dt="2021-12-21T02:54:21.234" v="939" actId="47"/>
        <pc:sldMkLst>
          <pc:docMk/>
          <pc:sldMk cId="2268310694" sldId="298"/>
        </pc:sldMkLst>
      </pc:sldChg>
      <pc:sldChg chg="del">
        <pc:chgData name="Yu WANG" userId="d10e3910-663a-4978-a8d2-38f9f8c8adfe" providerId="ADAL" clId="{A9DB797A-964C-4497-A067-B6A977703924}" dt="2021-12-21T01:54:02.586" v="774" actId="2696"/>
        <pc:sldMkLst>
          <pc:docMk/>
          <pc:sldMk cId="857246455" sldId="299"/>
        </pc:sldMkLst>
      </pc:sldChg>
      <pc:sldChg chg="addSp delSp modSp mod ord">
        <pc:chgData name="Yu WANG" userId="d10e3910-663a-4978-a8d2-38f9f8c8adfe" providerId="ADAL" clId="{A9DB797A-964C-4497-A067-B6A977703924}" dt="2021-12-21T04:38:45.808" v="1789"/>
        <pc:sldMkLst>
          <pc:docMk/>
          <pc:sldMk cId="266843535" sldId="300"/>
        </pc:sldMkLst>
        <pc:spChg chg="mod">
          <ac:chgData name="Yu WANG" userId="d10e3910-663a-4978-a8d2-38f9f8c8adfe" providerId="ADAL" clId="{A9DB797A-964C-4497-A067-B6A977703924}" dt="2021-12-21T04:06:32.029" v="1606" actId="20577"/>
          <ac:spMkLst>
            <pc:docMk/>
            <pc:sldMk cId="266843535" sldId="300"/>
            <ac:spMk id="2" creationId="{D08BB561-E17D-4837-A07C-A4200BF9395A}"/>
          </ac:spMkLst>
        </pc:spChg>
        <pc:spChg chg="add mod">
          <ac:chgData name="Yu WANG" userId="d10e3910-663a-4978-a8d2-38f9f8c8adfe" providerId="ADAL" clId="{A9DB797A-964C-4497-A067-B6A977703924}" dt="2021-12-21T02:32:27.628" v="776" actId="1076"/>
          <ac:spMkLst>
            <pc:docMk/>
            <pc:sldMk cId="266843535" sldId="300"/>
            <ac:spMk id="4" creationId="{8968FC1B-4877-4D20-8546-E5DEAB3E2902}"/>
          </ac:spMkLst>
        </pc:spChg>
        <pc:spChg chg="mod">
          <ac:chgData name="Yu WANG" userId="d10e3910-663a-4978-a8d2-38f9f8c8adfe" providerId="ADAL" clId="{A9DB797A-964C-4497-A067-B6A977703924}" dt="2021-12-21T02:34:38.468" v="798" actId="404"/>
          <ac:spMkLst>
            <pc:docMk/>
            <pc:sldMk cId="266843535" sldId="300"/>
            <ac:spMk id="8" creationId="{BD9F1E19-2F91-4105-8A78-A50AB4122271}"/>
          </ac:spMkLst>
        </pc:spChg>
        <pc:spChg chg="add mod ord">
          <ac:chgData name="Yu WANG" userId="d10e3910-663a-4978-a8d2-38f9f8c8adfe" providerId="ADAL" clId="{A9DB797A-964C-4497-A067-B6A977703924}" dt="2021-12-21T02:32:27.628" v="776" actId="1076"/>
          <ac:spMkLst>
            <pc:docMk/>
            <pc:sldMk cId="266843535" sldId="300"/>
            <ac:spMk id="9" creationId="{EB329D52-E107-45E1-8D6E-2C0F7E3F2D0D}"/>
          </ac:spMkLst>
        </pc:spChg>
        <pc:spChg chg="add mod">
          <ac:chgData name="Yu WANG" userId="d10e3910-663a-4978-a8d2-38f9f8c8adfe" providerId="ADAL" clId="{A9DB797A-964C-4497-A067-B6A977703924}" dt="2021-12-21T02:32:27.628" v="776" actId="1076"/>
          <ac:spMkLst>
            <pc:docMk/>
            <pc:sldMk cId="266843535" sldId="300"/>
            <ac:spMk id="14" creationId="{40DE5C43-1F48-4BDA-BE12-AD9728B26F89}"/>
          </ac:spMkLst>
        </pc:spChg>
        <pc:spChg chg="add mod">
          <ac:chgData name="Yu WANG" userId="d10e3910-663a-4978-a8d2-38f9f8c8adfe" providerId="ADAL" clId="{A9DB797A-964C-4497-A067-B6A977703924}" dt="2021-12-21T02:32:27.628" v="776" actId="1076"/>
          <ac:spMkLst>
            <pc:docMk/>
            <pc:sldMk cId="266843535" sldId="300"/>
            <ac:spMk id="15" creationId="{885DDD59-9F18-4E53-852C-407160ADCF79}"/>
          </ac:spMkLst>
        </pc:spChg>
        <pc:spChg chg="add del mod">
          <ac:chgData name="Yu WANG" userId="d10e3910-663a-4978-a8d2-38f9f8c8adfe" providerId="ADAL" clId="{A9DB797A-964C-4497-A067-B6A977703924}" dt="2021-12-21T01:50:30.990" v="682"/>
          <ac:spMkLst>
            <pc:docMk/>
            <pc:sldMk cId="266843535" sldId="300"/>
            <ac:spMk id="16" creationId="{E3827AFF-073F-4869-BD5E-1E1DC6A1BCB1}"/>
          </ac:spMkLst>
        </pc:spChg>
        <pc:spChg chg="add mod">
          <ac:chgData name="Yu WANG" userId="d10e3910-663a-4978-a8d2-38f9f8c8adfe" providerId="ADAL" clId="{A9DB797A-964C-4497-A067-B6A977703924}" dt="2021-12-21T03:13:25.850" v="958" actId="1076"/>
          <ac:spMkLst>
            <pc:docMk/>
            <pc:sldMk cId="266843535" sldId="300"/>
            <ac:spMk id="21" creationId="{C145A38E-4337-47D1-9BF1-586DC7865FC3}"/>
          </ac:spMkLst>
        </pc:spChg>
        <pc:spChg chg="add mod">
          <ac:chgData name="Yu WANG" userId="d10e3910-663a-4978-a8d2-38f9f8c8adfe" providerId="ADAL" clId="{A9DB797A-964C-4497-A067-B6A977703924}" dt="2021-12-21T03:13:25.850" v="958" actId="1076"/>
          <ac:spMkLst>
            <pc:docMk/>
            <pc:sldMk cId="266843535" sldId="300"/>
            <ac:spMk id="22" creationId="{B8A6D003-B598-4E36-9484-630B47934C2E}"/>
          </ac:spMkLst>
        </pc:spChg>
        <pc:spChg chg="add mod">
          <ac:chgData name="Yu WANG" userId="d10e3910-663a-4978-a8d2-38f9f8c8adfe" providerId="ADAL" clId="{A9DB797A-964C-4497-A067-B6A977703924}" dt="2021-12-21T03:13:25.850" v="958" actId="1076"/>
          <ac:spMkLst>
            <pc:docMk/>
            <pc:sldMk cId="266843535" sldId="300"/>
            <ac:spMk id="23" creationId="{980B9182-1326-408F-B0B0-A22E73974576}"/>
          </ac:spMkLst>
        </pc:spChg>
        <pc:picChg chg="mod">
          <ac:chgData name="Yu WANG" userId="d10e3910-663a-4978-a8d2-38f9f8c8adfe" providerId="ADAL" clId="{A9DB797A-964C-4497-A067-B6A977703924}" dt="2021-12-21T02:32:27.628" v="776" actId="1076"/>
          <ac:picMkLst>
            <pc:docMk/>
            <pc:sldMk cId="266843535" sldId="300"/>
            <ac:picMk id="7" creationId="{E3E72737-E9E4-445F-9598-11E354B4F49F}"/>
          </ac:picMkLst>
        </pc:picChg>
        <pc:picChg chg="add del mod">
          <ac:chgData name="Yu WANG" userId="d10e3910-663a-4978-a8d2-38f9f8c8adfe" providerId="ADAL" clId="{A9DB797A-964C-4497-A067-B6A977703924}" dt="2021-12-21T02:33:11.465" v="779"/>
          <ac:picMkLst>
            <pc:docMk/>
            <pc:sldMk cId="266843535" sldId="300"/>
            <ac:picMk id="19" creationId="{68C6A3C2-FCE8-4FBC-BF21-65A2F95AC4D2}"/>
          </ac:picMkLst>
        </pc:picChg>
        <pc:picChg chg="add mod">
          <ac:chgData name="Yu WANG" userId="d10e3910-663a-4978-a8d2-38f9f8c8adfe" providerId="ADAL" clId="{A9DB797A-964C-4497-A067-B6A977703924}" dt="2021-12-21T03:13:27.258" v="960" actId="14100"/>
          <ac:picMkLst>
            <pc:docMk/>
            <pc:sldMk cId="266843535" sldId="300"/>
            <ac:picMk id="20" creationId="{CB464975-1D6A-4265-A1A0-1A549FB39E79}"/>
          </ac:picMkLst>
        </pc:picChg>
        <pc:cxnChg chg="add mod">
          <ac:chgData name="Yu WANG" userId="d10e3910-663a-4978-a8d2-38f9f8c8adfe" providerId="ADAL" clId="{A9DB797A-964C-4497-A067-B6A977703924}" dt="2021-12-21T02:32:27.628" v="776" actId="1076"/>
          <ac:cxnSpMkLst>
            <pc:docMk/>
            <pc:sldMk cId="266843535" sldId="300"/>
            <ac:cxnSpMk id="6" creationId="{1F43FE83-838C-43E1-AC66-E47C94C8AC35}"/>
          </ac:cxnSpMkLst>
        </pc:cxnChg>
        <pc:cxnChg chg="add mod">
          <ac:chgData name="Yu WANG" userId="d10e3910-663a-4978-a8d2-38f9f8c8adfe" providerId="ADAL" clId="{A9DB797A-964C-4497-A067-B6A977703924}" dt="2021-12-21T02:32:27.628" v="776" actId="1076"/>
          <ac:cxnSpMkLst>
            <pc:docMk/>
            <pc:sldMk cId="266843535" sldId="300"/>
            <ac:cxnSpMk id="13" creationId="{8D4AB535-6BD1-4EE7-8C3A-66CB653F0346}"/>
          </ac:cxnSpMkLst>
        </pc:cxnChg>
        <pc:cxnChg chg="add mod">
          <ac:chgData name="Yu WANG" userId="d10e3910-663a-4978-a8d2-38f9f8c8adfe" providerId="ADAL" clId="{A9DB797A-964C-4497-A067-B6A977703924}" dt="2021-12-21T02:32:27.628" v="776" actId="1076"/>
          <ac:cxnSpMkLst>
            <pc:docMk/>
            <pc:sldMk cId="266843535" sldId="300"/>
            <ac:cxnSpMk id="17" creationId="{96FFA1DB-8C38-444F-9798-35A6A7E2BE8C}"/>
          </ac:cxnSpMkLst>
        </pc:cxnChg>
        <pc:cxnChg chg="add mod">
          <ac:chgData name="Yu WANG" userId="d10e3910-663a-4978-a8d2-38f9f8c8adfe" providerId="ADAL" clId="{A9DB797A-964C-4497-A067-B6A977703924}" dt="2021-12-21T02:32:27.628" v="776" actId="1076"/>
          <ac:cxnSpMkLst>
            <pc:docMk/>
            <pc:sldMk cId="266843535" sldId="300"/>
            <ac:cxnSpMk id="18" creationId="{4F504FED-65DD-4789-B533-AA65CC5BE27E}"/>
          </ac:cxnSpMkLst>
        </pc:cxnChg>
      </pc:sldChg>
      <pc:sldChg chg="addSp delSp modSp mod ord">
        <pc:chgData name="Yu WANG" userId="d10e3910-663a-4978-a8d2-38f9f8c8adfe" providerId="ADAL" clId="{A9DB797A-964C-4497-A067-B6A977703924}" dt="2021-12-21T04:38:58.296" v="1795"/>
        <pc:sldMkLst>
          <pc:docMk/>
          <pc:sldMk cId="770819073" sldId="301"/>
        </pc:sldMkLst>
        <pc:spChg chg="mod">
          <ac:chgData name="Yu WANG" userId="d10e3910-663a-4978-a8d2-38f9f8c8adfe" providerId="ADAL" clId="{A9DB797A-964C-4497-A067-B6A977703924}" dt="2021-12-21T04:06:22.534" v="1584" actId="20577"/>
          <ac:spMkLst>
            <pc:docMk/>
            <pc:sldMk cId="770819073" sldId="301"/>
            <ac:spMk id="2" creationId="{3A726E85-136E-4344-BD88-D3438F7E0D86}"/>
          </ac:spMkLst>
        </pc:spChg>
        <pc:spChg chg="add mod">
          <ac:chgData name="Yu WANG" userId="d10e3910-663a-4978-a8d2-38f9f8c8adfe" providerId="ADAL" clId="{A9DB797A-964C-4497-A067-B6A977703924}" dt="2021-12-21T02:51:05.322" v="920" actId="1076"/>
          <ac:spMkLst>
            <pc:docMk/>
            <pc:sldMk cId="770819073" sldId="301"/>
            <ac:spMk id="5" creationId="{73B12242-BC41-49BB-9461-C55A2D128A75}"/>
          </ac:spMkLst>
        </pc:spChg>
        <pc:spChg chg="mod ord">
          <ac:chgData name="Yu WANG" userId="d10e3910-663a-4978-a8d2-38f9f8c8adfe" providerId="ADAL" clId="{A9DB797A-964C-4497-A067-B6A977703924}" dt="2021-12-21T02:51:53.963" v="932" actId="207"/>
          <ac:spMkLst>
            <pc:docMk/>
            <pc:sldMk cId="770819073" sldId="301"/>
            <ac:spMk id="6" creationId="{722AFBCF-9EAB-4AC2-B233-545DCFD318E7}"/>
          </ac:spMkLst>
        </pc:spChg>
        <pc:spChg chg="add mod ord">
          <ac:chgData name="Yu WANG" userId="d10e3910-663a-4978-a8d2-38f9f8c8adfe" providerId="ADAL" clId="{A9DB797A-964C-4497-A067-B6A977703924}" dt="2021-12-21T02:51:05.322" v="920" actId="1076"/>
          <ac:spMkLst>
            <pc:docMk/>
            <pc:sldMk cId="770819073" sldId="301"/>
            <ac:spMk id="7" creationId="{CAF37200-BBD5-4F67-B411-E080473088A2}"/>
          </ac:spMkLst>
        </pc:spChg>
        <pc:spChg chg="add mod">
          <ac:chgData name="Yu WANG" userId="d10e3910-663a-4978-a8d2-38f9f8c8adfe" providerId="ADAL" clId="{A9DB797A-964C-4497-A067-B6A977703924}" dt="2021-12-21T02:51:26.557" v="924" actId="1076"/>
          <ac:spMkLst>
            <pc:docMk/>
            <pc:sldMk cId="770819073" sldId="301"/>
            <ac:spMk id="12" creationId="{00900378-B704-4C4D-BFB6-4C9980E8BD42}"/>
          </ac:spMkLst>
        </pc:spChg>
        <pc:spChg chg="add mod">
          <ac:chgData name="Yu WANG" userId="d10e3910-663a-4978-a8d2-38f9f8c8adfe" providerId="ADAL" clId="{A9DB797A-964C-4497-A067-B6A977703924}" dt="2021-12-21T02:51:33.173" v="926" actId="1076"/>
          <ac:spMkLst>
            <pc:docMk/>
            <pc:sldMk cId="770819073" sldId="301"/>
            <ac:spMk id="15" creationId="{46AF1FA2-3484-4085-AE3A-7DB08A2F6416}"/>
          </ac:spMkLst>
        </pc:spChg>
        <pc:spChg chg="add mod">
          <ac:chgData name="Yu WANG" userId="d10e3910-663a-4978-a8d2-38f9f8c8adfe" providerId="ADAL" clId="{A9DB797A-964C-4497-A067-B6A977703924}" dt="2021-12-21T02:51:50.242" v="931" actId="1076"/>
          <ac:spMkLst>
            <pc:docMk/>
            <pc:sldMk cId="770819073" sldId="301"/>
            <ac:spMk id="17" creationId="{F9C8E89B-B9CC-48AE-B4E8-2A4069345410}"/>
          </ac:spMkLst>
        </pc:spChg>
        <pc:spChg chg="add mod">
          <ac:chgData name="Yu WANG" userId="d10e3910-663a-4978-a8d2-38f9f8c8adfe" providerId="ADAL" clId="{A9DB797A-964C-4497-A067-B6A977703924}" dt="2021-12-21T03:11:44.010" v="951" actId="1076"/>
          <ac:spMkLst>
            <pc:docMk/>
            <pc:sldMk cId="770819073" sldId="301"/>
            <ac:spMk id="21" creationId="{043D6063-B178-421D-9BAB-E7864C12307A}"/>
          </ac:spMkLst>
        </pc:spChg>
        <pc:spChg chg="add mod">
          <ac:chgData name="Yu WANG" userId="d10e3910-663a-4978-a8d2-38f9f8c8adfe" providerId="ADAL" clId="{A9DB797A-964C-4497-A067-B6A977703924}" dt="2021-12-21T02:55:00.957" v="948" actId="1076"/>
          <ac:spMkLst>
            <pc:docMk/>
            <pc:sldMk cId="770819073" sldId="301"/>
            <ac:spMk id="22" creationId="{DC41E18A-1C7F-47C9-8A91-8E7828DD8D36}"/>
          </ac:spMkLst>
        </pc:spChg>
        <pc:spChg chg="add mod">
          <ac:chgData name="Yu WANG" userId="d10e3910-663a-4978-a8d2-38f9f8c8adfe" providerId="ADAL" clId="{A9DB797A-964C-4497-A067-B6A977703924}" dt="2021-12-21T03:11:51.819" v="954" actId="1076"/>
          <ac:spMkLst>
            <pc:docMk/>
            <pc:sldMk cId="770819073" sldId="301"/>
            <ac:spMk id="23" creationId="{AFD7505A-ED1A-4E5E-B08C-ED4797841ABB}"/>
          </ac:spMkLst>
        </pc:spChg>
        <pc:picChg chg="mod">
          <ac:chgData name="Yu WANG" userId="d10e3910-663a-4978-a8d2-38f9f8c8adfe" providerId="ADAL" clId="{A9DB797A-964C-4497-A067-B6A977703924}" dt="2021-12-21T02:51:16.427" v="922" actId="14100"/>
          <ac:picMkLst>
            <pc:docMk/>
            <pc:sldMk cId="770819073" sldId="301"/>
            <ac:picMk id="4" creationId="{7F295C1E-FD62-4507-B890-811ED693D460}"/>
          </ac:picMkLst>
        </pc:picChg>
        <pc:picChg chg="add mod">
          <ac:chgData name="Yu WANG" userId="d10e3910-663a-4978-a8d2-38f9f8c8adfe" providerId="ADAL" clId="{A9DB797A-964C-4497-A067-B6A977703924}" dt="2021-12-21T02:54:56.487" v="946" actId="1076"/>
          <ac:picMkLst>
            <pc:docMk/>
            <pc:sldMk cId="770819073" sldId="301"/>
            <ac:picMk id="24" creationId="{6CF43ED5-BCFB-4521-8413-B52766173709}"/>
          </ac:picMkLst>
        </pc:picChg>
        <pc:cxnChg chg="add del">
          <ac:chgData name="Yu WANG" userId="d10e3910-663a-4978-a8d2-38f9f8c8adfe" providerId="ADAL" clId="{A9DB797A-964C-4497-A067-B6A977703924}" dt="2021-12-21T02:40:29.183" v="819" actId="478"/>
          <ac:cxnSpMkLst>
            <pc:docMk/>
            <pc:sldMk cId="770819073" sldId="301"/>
            <ac:cxnSpMk id="9" creationId="{E04012B6-F6E2-4350-AF1E-56F31AA8D20B}"/>
          </ac:cxnSpMkLst>
        </pc:cxnChg>
        <pc:cxnChg chg="add mod">
          <ac:chgData name="Yu WANG" userId="d10e3910-663a-4978-a8d2-38f9f8c8adfe" providerId="ADAL" clId="{A9DB797A-964C-4497-A067-B6A977703924}" dt="2021-12-21T02:51:20.310" v="923" actId="1076"/>
          <ac:cxnSpMkLst>
            <pc:docMk/>
            <pc:sldMk cId="770819073" sldId="301"/>
            <ac:cxnSpMk id="10" creationId="{59DA6F90-C5B1-409C-B01B-E2D5DB17F208}"/>
          </ac:cxnSpMkLst>
        </pc:cxnChg>
        <pc:cxnChg chg="add mod">
          <ac:chgData name="Yu WANG" userId="d10e3910-663a-4978-a8d2-38f9f8c8adfe" providerId="ADAL" clId="{A9DB797A-964C-4497-A067-B6A977703924}" dt="2021-12-21T02:51:29.331" v="925" actId="1076"/>
          <ac:cxnSpMkLst>
            <pc:docMk/>
            <pc:sldMk cId="770819073" sldId="301"/>
            <ac:cxnSpMk id="11" creationId="{56B565D2-8C4F-42FA-9844-09F86CD03237}"/>
          </ac:cxnSpMkLst>
        </pc:cxnChg>
        <pc:cxnChg chg="add mod">
          <ac:chgData name="Yu WANG" userId="d10e3910-663a-4978-a8d2-38f9f8c8adfe" providerId="ADAL" clId="{A9DB797A-964C-4497-A067-B6A977703924}" dt="2021-12-21T02:51:37.747" v="927" actId="1076"/>
          <ac:cxnSpMkLst>
            <pc:docMk/>
            <pc:sldMk cId="770819073" sldId="301"/>
            <ac:cxnSpMk id="13" creationId="{D6AFF0B2-0FBC-46A2-A6A7-896720BCACA0}"/>
          </ac:cxnSpMkLst>
        </pc:cxnChg>
      </pc:sldChg>
      <pc:sldChg chg="del">
        <pc:chgData name="Yu WANG" userId="d10e3910-663a-4978-a8d2-38f9f8c8adfe" providerId="ADAL" clId="{A9DB797A-964C-4497-A067-B6A977703924}" dt="2021-12-21T03:30:07.995" v="1141" actId="47"/>
        <pc:sldMkLst>
          <pc:docMk/>
          <pc:sldMk cId="3551914399" sldId="303"/>
        </pc:sldMkLst>
      </pc:sldChg>
      <pc:sldChg chg="del">
        <pc:chgData name="Yu WANG" userId="d10e3910-663a-4978-a8d2-38f9f8c8adfe" providerId="ADAL" clId="{A9DB797A-964C-4497-A067-B6A977703924}" dt="2021-12-21T03:30:06.938" v="1140" actId="47"/>
        <pc:sldMkLst>
          <pc:docMk/>
          <pc:sldMk cId="81528167" sldId="304"/>
        </pc:sldMkLst>
      </pc:sldChg>
      <pc:sldChg chg="modSp del mod">
        <pc:chgData name="Yu WANG" userId="d10e3910-663a-4978-a8d2-38f9f8c8adfe" providerId="ADAL" clId="{A9DB797A-964C-4497-A067-B6A977703924}" dt="2021-12-21T02:53:56.080" v="936" actId="2696"/>
        <pc:sldMkLst>
          <pc:docMk/>
          <pc:sldMk cId="2713099504" sldId="305"/>
        </pc:sldMkLst>
        <pc:spChg chg="mod">
          <ac:chgData name="Yu WANG" userId="d10e3910-663a-4978-a8d2-38f9f8c8adfe" providerId="ADAL" clId="{A9DB797A-964C-4497-A067-B6A977703924}" dt="2021-12-21T02:53:52.865" v="935" actId="1076"/>
          <ac:spMkLst>
            <pc:docMk/>
            <pc:sldMk cId="2713099504" sldId="305"/>
            <ac:spMk id="13" creationId="{FE6C6875-4D1D-4626-A52C-145AEA9B581C}"/>
          </ac:spMkLst>
        </pc:spChg>
        <pc:graphicFrameChg chg="modGraphic">
          <ac:chgData name="Yu WANG" userId="d10e3910-663a-4978-a8d2-38f9f8c8adfe" providerId="ADAL" clId="{A9DB797A-964C-4497-A067-B6A977703924}" dt="2021-12-21T02:53:49.797" v="934" actId="207"/>
          <ac:graphicFrameMkLst>
            <pc:docMk/>
            <pc:sldMk cId="2713099504" sldId="305"/>
            <ac:graphicFrameMk id="24" creationId="{AD11BC39-4F5D-4640-83DF-AE86E34D8982}"/>
          </ac:graphicFrameMkLst>
        </pc:graphicFrameChg>
      </pc:sldChg>
      <pc:sldChg chg="add">
        <pc:chgData name="Yu WANG" userId="d10e3910-663a-4978-a8d2-38f9f8c8adfe" providerId="ADAL" clId="{A9DB797A-964C-4497-A067-B6A977703924}" dt="2021-12-21T02:54:02.295" v="937"/>
        <pc:sldMkLst>
          <pc:docMk/>
          <pc:sldMk cId="3041483176" sldId="305"/>
        </pc:sldMkLst>
      </pc:sldChg>
      <pc:sldChg chg="addSp modSp new mod">
        <pc:chgData name="Yu WANG" userId="d10e3910-663a-4978-a8d2-38f9f8c8adfe" providerId="ADAL" clId="{A9DB797A-964C-4497-A067-B6A977703924}" dt="2021-12-10T13:13:58.320" v="106" actId="20577"/>
        <pc:sldMkLst>
          <pc:docMk/>
          <pc:sldMk cId="3227529393" sldId="306"/>
        </pc:sldMkLst>
        <pc:spChg chg="mod">
          <ac:chgData name="Yu WANG" userId="d10e3910-663a-4978-a8d2-38f9f8c8adfe" providerId="ADAL" clId="{A9DB797A-964C-4497-A067-B6A977703924}" dt="2021-12-10T13:13:14.330" v="41" actId="20577"/>
          <ac:spMkLst>
            <pc:docMk/>
            <pc:sldMk cId="3227529393" sldId="306"/>
            <ac:spMk id="2" creationId="{C161E804-5039-4D64-AB3A-F4415400D97B}"/>
          </ac:spMkLst>
        </pc:spChg>
        <pc:spChg chg="add mod">
          <ac:chgData name="Yu WANG" userId="d10e3910-663a-4978-a8d2-38f9f8c8adfe" providerId="ADAL" clId="{A9DB797A-964C-4497-A067-B6A977703924}" dt="2021-12-10T13:13:58.320" v="106" actId="20577"/>
          <ac:spMkLst>
            <pc:docMk/>
            <pc:sldMk cId="3227529393" sldId="306"/>
            <ac:spMk id="4" creationId="{5447B473-2C7A-4C4A-9907-7F313F790D19}"/>
          </ac:spMkLst>
        </pc:spChg>
      </pc:sldChg>
      <pc:sldChg chg="addSp delSp modSp new del mod">
        <pc:chgData name="Yu WANG" userId="d10e3910-663a-4978-a8d2-38f9f8c8adfe" providerId="ADAL" clId="{A9DB797A-964C-4497-A067-B6A977703924}" dt="2021-12-15T11:54:17.240" v="548" actId="47"/>
        <pc:sldMkLst>
          <pc:docMk/>
          <pc:sldMk cId="1705828976" sldId="307"/>
        </pc:sldMkLst>
        <pc:spChg chg="mod">
          <ac:chgData name="Yu WANG" userId="d10e3910-663a-4978-a8d2-38f9f8c8adfe" providerId="ADAL" clId="{A9DB797A-964C-4497-A067-B6A977703924}" dt="2021-12-13T12:39:34.223" v="126"/>
          <ac:spMkLst>
            <pc:docMk/>
            <pc:sldMk cId="1705828976" sldId="307"/>
            <ac:spMk id="2" creationId="{6D2B7F85-64AF-4589-B42D-3C588B0FE584}"/>
          </ac:spMkLst>
        </pc:spChg>
        <pc:spChg chg="add mod">
          <ac:chgData name="Yu WANG" userId="d10e3910-663a-4978-a8d2-38f9f8c8adfe" providerId="ADAL" clId="{A9DB797A-964C-4497-A067-B6A977703924}" dt="2021-12-13T12:46:51.231" v="536" actId="20577"/>
          <ac:spMkLst>
            <pc:docMk/>
            <pc:sldMk cId="1705828976" sldId="307"/>
            <ac:spMk id="4" creationId="{C5A43428-445A-47C5-9A30-DC4DA96CB617}"/>
          </ac:spMkLst>
        </pc:spChg>
        <pc:spChg chg="add del mod">
          <ac:chgData name="Yu WANG" userId="d10e3910-663a-4978-a8d2-38f9f8c8adfe" providerId="ADAL" clId="{A9DB797A-964C-4497-A067-B6A977703924}" dt="2021-12-13T12:43:39.826" v="266" actId="478"/>
          <ac:spMkLst>
            <pc:docMk/>
            <pc:sldMk cId="1705828976" sldId="307"/>
            <ac:spMk id="6" creationId="{7F90B68D-66AB-4D83-AFC5-B40A9C3F63A3}"/>
          </ac:spMkLst>
        </pc:spChg>
        <pc:picChg chg="add mod">
          <ac:chgData name="Yu WANG" userId="d10e3910-663a-4978-a8d2-38f9f8c8adfe" providerId="ADAL" clId="{A9DB797A-964C-4497-A067-B6A977703924}" dt="2021-12-13T13:28:47.272" v="541" actId="1076"/>
          <ac:picMkLst>
            <pc:docMk/>
            <pc:sldMk cId="1705828976" sldId="307"/>
            <ac:picMk id="7" creationId="{CFC90E40-0609-415E-B9B7-EF7A208913CE}"/>
          </ac:picMkLst>
        </pc:picChg>
      </pc:sldChg>
      <pc:sldChg chg="addSp delSp modSp new del mod">
        <pc:chgData name="Yu WANG" userId="d10e3910-663a-4978-a8d2-38f9f8c8adfe" providerId="ADAL" clId="{A9DB797A-964C-4497-A067-B6A977703924}" dt="2021-12-21T03:16:57.270" v="968" actId="47"/>
        <pc:sldMkLst>
          <pc:docMk/>
          <pc:sldMk cId="2783149124" sldId="308"/>
        </pc:sldMkLst>
        <pc:picChg chg="add del mod">
          <ac:chgData name="Yu WANG" userId="d10e3910-663a-4978-a8d2-38f9f8c8adfe" providerId="ADAL" clId="{A9DB797A-964C-4497-A067-B6A977703924}" dt="2021-12-21T01:52:16.377" v="691" actId="21"/>
          <ac:picMkLst>
            <pc:docMk/>
            <pc:sldMk cId="2783149124" sldId="308"/>
            <ac:picMk id="4" creationId="{F8BD268C-917F-4D53-A472-4D3FF4011805}"/>
          </ac:picMkLst>
        </pc:picChg>
      </pc:sldChg>
      <pc:sldChg chg="new del">
        <pc:chgData name="Yu WANG" userId="d10e3910-663a-4978-a8d2-38f9f8c8adfe" providerId="ADAL" clId="{A9DB797A-964C-4497-A067-B6A977703924}" dt="2021-12-21T03:16:58.359" v="969" actId="47"/>
        <pc:sldMkLst>
          <pc:docMk/>
          <pc:sldMk cId="533751540" sldId="309"/>
        </pc:sldMkLst>
      </pc:sldChg>
      <pc:sldChg chg="addSp modSp new mod">
        <pc:chgData name="Yu WANG" userId="d10e3910-663a-4978-a8d2-38f9f8c8adfe" providerId="ADAL" clId="{A9DB797A-964C-4497-A067-B6A977703924}" dt="2021-12-21T01:53:33.384" v="772" actId="1076"/>
        <pc:sldMkLst>
          <pc:docMk/>
          <pc:sldMk cId="3587280074" sldId="310"/>
        </pc:sldMkLst>
        <pc:spChg chg="mod">
          <ac:chgData name="Yu WANG" userId="d10e3910-663a-4978-a8d2-38f9f8c8adfe" providerId="ADAL" clId="{A9DB797A-964C-4497-A067-B6A977703924}" dt="2021-12-21T01:53:27.654" v="769" actId="20577"/>
          <ac:spMkLst>
            <pc:docMk/>
            <pc:sldMk cId="3587280074" sldId="310"/>
            <ac:spMk id="2" creationId="{265324E8-CA46-463B-A1DE-8780E086A6C0}"/>
          </ac:spMkLst>
        </pc:spChg>
        <pc:picChg chg="add mod">
          <ac:chgData name="Yu WANG" userId="d10e3910-663a-4978-a8d2-38f9f8c8adfe" providerId="ADAL" clId="{A9DB797A-964C-4497-A067-B6A977703924}" dt="2021-12-21T01:53:33.384" v="772" actId="1076"/>
          <ac:picMkLst>
            <pc:docMk/>
            <pc:sldMk cId="3587280074" sldId="310"/>
            <ac:picMk id="4" creationId="{334791B1-0AD8-4CE2-9D20-590F8FBF690A}"/>
          </ac:picMkLst>
        </pc:picChg>
      </pc:sldChg>
      <pc:sldChg chg="addSp delSp modSp new mod ord">
        <pc:chgData name="Yu WANG" userId="d10e3910-663a-4978-a8d2-38f9f8c8adfe" providerId="ADAL" clId="{A9DB797A-964C-4497-A067-B6A977703924}" dt="2021-12-21T04:22:16.276" v="1657"/>
        <pc:sldMkLst>
          <pc:docMk/>
          <pc:sldMk cId="1986656728" sldId="311"/>
        </pc:sldMkLst>
        <pc:spChg chg="mod">
          <ac:chgData name="Yu WANG" userId="d10e3910-663a-4978-a8d2-38f9f8c8adfe" providerId="ADAL" clId="{A9DB797A-964C-4497-A067-B6A977703924}" dt="2021-12-21T03:29:38.556" v="1133" actId="20577"/>
          <ac:spMkLst>
            <pc:docMk/>
            <pc:sldMk cId="1986656728" sldId="311"/>
            <ac:spMk id="2" creationId="{F8812633-051B-4B16-A5DF-0458546AB947}"/>
          </ac:spMkLst>
        </pc:spChg>
        <pc:spChg chg="add mod">
          <ac:chgData name="Yu WANG" userId="d10e3910-663a-4978-a8d2-38f9f8c8adfe" providerId="ADAL" clId="{A9DB797A-964C-4497-A067-B6A977703924}" dt="2021-12-21T03:46:33.538" v="1422" actId="20577"/>
          <ac:spMkLst>
            <pc:docMk/>
            <pc:sldMk cId="1986656728" sldId="311"/>
            <ac:spMk id="11" creationId="{6BBCB150-75F8-43D0-9612-6A45EE9164C7}"/>
          </ac:spMkLst>
        </pc:spChg>
        <pc:spChg chg="add mod">
          <ac:chgData name="Yu WANG" userId="d10e3910-663a-4978-a8d2-38f9f8c8adfe" providerId="ADAL" clId="{A9DB797A-964C-4497-A067-B6A977703924}" dt="2021-12-21T03:38:04.366" v="1178" actId="1076"/>
          <ac:spMkLst>
            <pc:docMk/>
            <pc:sldMk cId="1986656728" sldId="311"/>
            <ac:spMk id="12" creationId="{5435BAEE-0FE3-40D0-920A-04E9D7E6B595}"/>
          </ac:spMkLst>
        </pc:spChg>
        <pc:spChg chg="add mod">
          <ac:chgData name="Yu WANG" userId="d10e3910-663a-4978-a8d2-38f9f8c8adfe" providerId="ADAL" clId="{A9DB797A-964C-4497-A067-B6A977703924}" dt="2021-12-21T03:46:37.596" v="1423" actId="1076"/>
          <ac:spMkLst>
            <pc:docMk/>
            <pc:sldMk cId="1986656728" sldId="311"/>
            <ac:spMk id="14" creationId="{98CDB520-4CDA-4732-B7EC-74A59474B674}"/>
          </ac:spMkLst>
        </pc:spChg>
        <pc:spChg chg="add mod">
          <ac:chgData name="Yu WANG" userId="d10e3910-663a-4978-a8d2-38f9f8c8adfe" providerId="ADAL" clId="{A9DB797A-964C-4497-A067-B6A977703924}" dt="2021-12-21T03:38:11.114" v="1179" actId="1076"/>
          <ac:spMkLst>
            <pc:docMk/>
            <pc:sldMk cId="1986656728" sldId="311"/>
            <ac:spMk id="16" creationId="{B2F95C15-1040-46BC-B947-E780DD1CDC7F}"/>
          </ac:spMkLst>
        </pc:spChg>
        <pc:spChg chg="add mod">
          <ac:chgData name="Yu WANG" userId="d10e3910-663a-4978-a8d2-38f9f8c8adfe" providerId="ADAL" clId="{A9DB797A-964C-4497-A067-B6A977703924}" dt="2021-12-21T03:38:11.114" v="1179" actId="1076"/>
          <ac:spMkLst>
            <pc:docMk/>
            <pc:sldMk cId="1986656728" sldId="311"/>
            <ac:spMk id="17" creationId="{613016A8-E630-4E68-9425-C51493367DAA}"/>
          </ac:spMkLst>
        </pc:spChg>
        <pc:spChg chg="add mod">
          <ac:chgData name="Yu WANG" userId="d10e3910-663a-4978-a8d2-38f9f8c8adfe" providerId="ADAL" clId="{A9DB797A-964C-4497-A067-B6A977703924}" dt="2021-12-21T03:46:08.912" v="1408" actId="20577"/>
          <ac:spMkLst>
            <pc:docMk/>
            <pc:sldMk cId="1986656728" sldId="311"/>
            <ac:spMk id="21" creationId="{3A4977A1-390E-4D28-91DF-FAD6EA0672CB}"/>
          </ac:spMkLst>
        </pc:spChg>
        <pc:spChg chg="add del mod">
          <ac:chgData name="Yu WANG" userId="d10e3910-663a-4978-a8d2-38f9f8c8adfe" providerId="ADAL" clId="{A9DB797A-964C-4497-A067-B6A977703924}" dt="2021-12-21T03:46:17.925" v="1412" actId="21"/>
          <ac:spMkLst>
            <pc:docMk/>
            <pc:sldMk cId="1986656728" sldId="311"/>
            <ac:spMk id="23" creationId="{0F2F0EA6-BFF6-477E-951E-3684842859F1}"/>
          </ac:spMkLst>
        </pc:spChg>
        <pc:spChg chg="add del mod">
          <ac:chgData name="Yu WANG" userId="d10e3910-663a-4978-a8d2-38f9f8c8adfe" providerId="ADAL" clId="{A9DB797A-964C-4497-A067-B6A977703924}" dt="2021-12-21T03:46:26.315" v="1418" actId="478"/>
          <ac:spMkLst>
            <pc:docMk/>
            <pc:sldMk cId="1986656728" sldId="311"/>
            <ac:spMk id="24" creationId="{AE550DF0-B0E5-4F65-8222-59759EBF7FC4}"/>
          </ac:spMkLst>
        </pc:spChg>
        <pc:picChg chg="add del mod">
          <ac:chgData name="Yu WANG" userId="d10e3910-663a-4978-a8d2-38f9f8c8adfe" providerId="ADAL" clId="{A9DB797A-964C-4497-A067-B6A977703924}" dt="2021-12-21T03:15:13.703" v="963" actId="478"/>
          <ac:picMkLst>
            <pc:docMk/>
            <pc:sldMk cId="1986656728" sldId="311"/>
            <ac:picMk id="5" creationId="{DD253B5B-EE12-4AD0-A42C-CFF0EBFB8A6B}"/>
          </ac:picMkLst>
        </pc:picChg>
        <pc:picChg chg="add mod">
          <ac:chgData name="Yu WANG" userId="d10e3910-663a-4978-a8d2-38f9f8c8adfe" providerId="ADAL" clId="{A9DB797A-964C-4497-A067-B6A977703924}" dt="2021-12-21T03:38:12.684" v="1180" actId="1076"/>
          <ac:picMkLst>
            <pc:docMk/>
            <pc:sldMk cId="1986656728" sldId="311"/>
            <ac:picMk id="7" creationId="{548ABD4B-64AC-403F-9335-5D8F1830A996}"/>
          </ac:picMkLst>
        </pc:picChg>
        <pc:picChg chg="add del mod">
          <ac:chgData name="Yu WANG" userId="d10e3910-663a-4978-a8d2-38f9f8c8adfe" providerId="ADAL" clId="{A9DB797A-964C-4497-A067-B6A977703924}" dt="2021-12-21T03:26:18.023" v="1040" actId="478"/>
          <ac:picMkLst>
            <pc:docMk/>
            <pc:sldMk cId="1986656728" sldId="311"/>
            <ac:picMk id="9" creationId="{BEFAE6D9-9142-435B-8857-C79C942C4AD1}"/>
          </ac:picMkLst>
        </pc:picChg>
        <pc:picChg chg="add mod">
          <ac:chgData name="Yu WANG" userId="d10e3910-663a-4978-a8d2-38f9f8c8adfe" providerId="ADAL" clId="{A9DB797A-964C-4497-A067-B6A977703924}" dt="2021-12-21T03:38:01.931" v="1177" actId="1076"/>
          <ac:picMkLst>
            <pc:docMk/>
            <pc:sldMk cId="1986656728" sldId="311"/>
            <ac:picMk id="19" creationId="{EC605FE1-BAFA-4710-9A41-4DCB737DACC4}"/>
          </ac:picMkLst>
        </pc:picChg>
      </pc:sldChg>
      <pc:sldChg chg="addSp modSp new del mod">
        <pc:chgData name="Yu WANG" userId="d10e3910-663a-4978-a8d2-38f9f8c8adfe" providerId="ADAL" clId="{A9DB797A-964C-4497-A067-B6A977703924}" dt="2021-12-21T04:21:58.694" v="1655" actId="47"/>
        <pc:sldMkLst>
          <pc:docMk/>
          <pc:sldMk cId="3690291003" sldId="312"/>
        </pc:sldMkLst>
        <pc:spChg chg="add mod">
          <ac:chgData name="Yu WANG" userId="d10e3910-663a-4978-a8d2-38f9f8c8adfe" providerId="ADAL" clId="{A9DB797A-964C-4497-A067-B6A977703924}" dt="2021-12-21T03:52:51.098" v="1438" actId="1035"/>
          <ac:spMkLst>
            <pc:docMk/>
            <pc:sldMk cId="3690291003" sldId="312"/>
            <ac:spMk id="7" creationId="{E3C010B9-6F80-41C2-AB89-E0E4AB965C06}"/>
          </ac:spMkLst>
        </pc:spChg>
        <pc:picChg chg="add mod">
          <ac:chgData name="Yu WANG" userId="d10e3910-663a-4978-a8d2-38f9f8c8adfe" providerId="ADAL" clId="{A9DB797A-964C-4497-A067-B6A977703924}" dt="2021-12-21T03:51:59.490" v="1429" actId="1076"/>
          <ac:picMkLst>
            <pc:docMk/>
            <pc:sldMk cId="3690291003" sldId="312"/>
            <ac:picMk id="5" creationId="{9DF07045-8DF0-47D3-BA9D-3C59DF45F57B}"/>
          </ac:picMkLst>
        </pc:picChg>
      </pc:sldChg>
      <pc:sldChg chg="add del">
        <pc:chgData name="Yu WANG" userId="d10e3910-663a-4978-a8d2-38f9f8c8adfe" providerId="ADAL" clId="{A9DB797A-964C-4497-A067-B6A977703924}" dt="2021-12-21T02:45:48.380" v="825"/>
        <pc:sldMkLst>
          <pc:docMk/>
          <pc:sldMk cId="4292520646" sldId="312"/>
        </pc:sldMkLst>
      </pc:sldChg>
      <pc:sldChg chg="addSp delSp modSp new mod">
        <pc:chgData name="Yu WANG" userId="d10e3910-663a-4978-a8d2-38f9f8c8adfe" providerId="ADAL" clId="{A9DB797A-964C-4497-A067-B6A977703924}" dt="2021-12-21T04:20:04.273" v="1654" actId="1076"/>
        <pc:sldMkLst>
          <pc:docMk/>
          <pc:sldMk cId="3500441007" sldId="313"/>
        </pc:sldMkLst>
        <pc:spChg chg="mod">
          <ac:chgData name="Yu WANG" userId="d10e3910-663a-4978-a8d2-38f9f8c8adfe" providerId="ADAL" clId="{A9DB797A-964C-4497-A067-B6A977703924}" dt="2021-12-21T04:05:54.032" v="1540" actId="58"/>
          <ac:spMkLst>
            <pc:docMk/>
            <pc:sldMk cId="3500441007" sldId="313"/>
            <ac:spMk id="2" creationId="{DC9C681D-5CE0-420F-B1D9-76FEC15D0854}"/>
          </ac:spMkLst>
        </pc:spChg>
        <pc:spChg chg="add mod">
          <ac:chgData name="Yu WANG" userId="d10e3910-663a-4978-a8d2-38f9f8c8adfe" providerId="ADAL" clId="{A9DB797A-964C-4497-A067-B6A977703924}" dt="2021-12-21T04:08:35.728" v="1621" actId="1076"/>
          <ac:spMkLst>
            <pc:docMk/>
            <pc:sldMk cId="3500441007" sldId="313"/>
            <ac:spMk id="12" creationId="{0EE99869-A538-479C-9117-6AE11B88D697}"/>
          </ac:spMkLst>
        </pc:spChg>
        <pc:spChg chg="add mod">
          <ac:chgData name="Yu WANG" userId="d10e3910-663a-4978-a8d2-38f9f8c8adfe" providerId="ADAL" clId="{A9DB797A-964C-4497-A067-B6A977703924}" dt="2021-12-21T04:08:31.525" v="1620" actId="1076"/>
          <ac:spMkLst>
            <pc:docMk/>
            <pc:sldMk cId="3500441007" sldId="313"/>
            <ac:spMk id="14" creationId="{43B542DD-2336-4222-8E81-1E135FF08670}"/>
          </ac:spMkLst>
        </pc:spChg>
        <pc:spChg chg="add mod">
          <ac:chgData name="Yu WANG" userId="d10e3910-663a-4978-a8d2-38f9f8c8adfe" providerId="ADAL" clId="{A9DB797A-964C-4497-A067-B6A977703924}" dt="2021-12-21T04:11:41.202" v="1632" actId="14100"/>
          <ac:spMkLst>
            <pc:docMk/>
            <pc:sldMk cId="3500441007" sldId="313"/>
            <ac:spMk id="18" creationId="{E2FA0BD6-3425-4B31-B0EC-62D6BE8C087E}"/>
          </ac:spMkLst>
        </pc:spChg>
        <pc:spChg chg="add mod">
          <ac:chgData name="Yu WANG" userId="d10e3910-663a-4978-a8d2-38f9f8c8adfe" providerId="ADAL" clId="{A9DB797A-964C-4497-A067-B6A977703924}" dt="2021-12-21T04:14:17.467" v="1637" actId="1076"/>
          <ac:spMkLst>
            <pc:docMk/>
            <pc:sldMk cId="3500441007" sldId="313"/>
            <ac:spMk id="20" creationId="{0CA460A9-24C0-4B65-8AAB-D564DC27FC1E}"/>
          </ac:spMkLst>
        </pc:spChg>
        <pc:spChg chg="add mod">
          <ac:chgData name="Yu WANG" userId="d10e3910-663a-4978-a8d2-38f9f8c8adfe" providerId="ADAL" clId="{A9DB797A-964C-4497-A067-B6A977703924}" dt="2021-12-21T04:19:59.733" v="1653" actId="1076"/>
          <ac:spMkLst>
            <pc:docMk/>
            <pc:sldMk cId="3500441007" sldId="313"/>
            <ac:spMk id="22" creationId="{8325BCD7-1810-471F-A776-A9416E44858D}"/>
          </ac:spMkLst>
        </pc:spChg>
        <pc:picChg chg="add del mod">
          <ac:chgData name="Yu WANG" userId="d10e3910-663a-4978-a8d2-38f9f8c8adfe" providerId="ADAL" clId="{A9DB797A-964C-4497-A067-B6A977703924}" dt="2021-12-21T03:57:33.344" v="1443" actId="478"/>
          <ac:picMkLst>
            <pc:docMk/>
            <pc:sldMk cId="3500441007" sldId="313"/>
            <ac:picMk id="5" creationId="{5118D088-BE1D-486F-954C-963608211FA1}"/>
          </ac:picMkLst>
        </pc:picChg>
        <pc:picChg chg="add mod">
          <ac:chgData name="Yu WANG" userId="d10e3910-663a-4978-a8d2-38f9f8c8adfe" providerId="ADAL" clId="{A9DB797A-964C-4497-A067-B6A977703924}" dt="2021-12-21T04:08:19.712" v="1614" actId="1076"/>
          <ac:picMkLst>
            <pc:docMk/>
            <pc:sldMk cId="3500441007" sldId="313"/>
            <ac:picMk id="7" creationId="{B475EE82-5B22-407C-978C-B45F67D49B1F}"/>
          </ac:picMkLst>
        </pc:picChg>
        <pc:picChg chg="add mod">
          <ac:chgData name="Yu WANG" userId="d10e3910-663a-4978-a8d2-38f9f8c8adfe" providerId="ADAL" clId="{A9DB797A-964C-4497-A067-B6A977703924}" dt="2021-12-21T04:08:24.344" v="1616" actId="1076"/>
          <ac:picMkLst>
            <pc:docMk/>
            <pc:sldMk cId="3500441007" sldId="313"/>
            <ac:picMk id="9" creationId="{A4A6962E-B661-4360-9FA5-CC4F37D48452}"/>
          </ac:picMkLst>
        </pc:picChg>
        <pc:picChg chg="add mod">
          <ac:chgData name="Yu WANG" userId="d10e3910-663a-4978-a8d2-38f9f8c8adfe" providerId="ADAL" clId="{A9DB797A-964C-4497-A067-B6A977703924}" dt="2021-12-21T04:20:04.273" v="1654" actId="1076"/>
          <ac:picMkLst>
            <pc:docMk/>
            <pc:sldMk cId="3500441007" sldId="313"/>
            <ac:picMk id="10" creationId="{0EE381BE-C33D-4785-8908-85C6D1ECC239}"/>
          </ac:picMkLst>
        </pc:picChg>
        <pc:picChg chg="add mod">
          <ac:chgData name="Yu WANG" userId="d10e3910-663a-4978-a8d2-38f9f8c8adfe" providerId="ADAL" clId="{A9DB797A-964C-4497-A067-B6A977703924}" dt="2021-12-21T04:11:26.953" v="1627" actId="1076"/>
          <ac:picMkLst>
            <pc:docMk/>
            <pc:sldMk cId="3500441007" sldId="313"/>
            <ac:picMk id="16" creationId="{2C84E099-CC68-4204-9A0A-BCDF387CD786}"/>
          </ac:picMkLst>
        </pc:picChg>
      </pc:sldChg>
      <pc:sldChg chg="addSp modSp new mod">
        <pc:chgData name="Yu WANG" userId="d10e3910-663a-4978-a8d2-38f9f8c8adfe" providerId="ADAL" clId="{A9DB797A-964C-4497-A067-B6A977703924}" dt="2021-12-21T04:46:20.318" v="2050" actId="1076"/>
        <pc:sldMkLst>
          <pc:docMk/>
          <pc:sldMk cId="966755326" sldId="314"/>
        </pc:sldMkLst>
        <pc:spChg chg="mod">
          <ac:chgData name="Yu WANG" userId="d10e3910-663a-4978-a8d2-38f9f8c8adfe" providerId="ADAL" clId="{A9DB797A-964C-4497-A067-B6A977703924}" dt="2021-12-21T04:43:33.158" v="1893" actId="58"/>
          <ac:spMkLst>
            <pc:docMk/>
            <pc:sldMk cId="966755326" sldId="314"/>
            <ac:spMk id="2" creationId="{FB709708-1FE0-42E6-849A-A1A59AE0AFFB}"/>
          </ac:spMkLst>
        </pc:spChg>
        <pc:spChg chg="add mod">
          <ac:chgData name="Yu WANG" userId="d10e3910-663a-4978-a8d2-38f9f8c8adfe" providerId="ADAL" clId="{A9DB797A-964C-4497-A067-B6A977703924}" dt="2021-12-21T04:46:20.318" v="2050" actId="1076"/>
          <ac:spMkLst>
            <pc:docMk/>
            <pc:sldMk cId="966755326" sldId="314"/>
            <ac:spMk id="7" creationId="{4F44B622-BC38-48C2-BB5D-EA9B20BEA4D2}"/>
          </ac:spMkLst>
        </pc:spChg>
        <pc:picChg chg="add mod">
          <ac:chgData name="Yu WANG" userId="d10e3910-663a-4978-a8d2-38f9f8c8adfe" providerId="ADAL" clId="{A9DB797A-964C-4497-A067-B6A977703924}" dt="2021-12-21T04:46:16.826" v="2049" actId="14100"/>
          <ac:picMkLst>
            <pc:docMk/>
            <pc:sldMk cId="966755326" sldId="314"/>
            <ac:picMk id="5" creationId="{95CEFCA9-4C9E-423F-9FD5-9F1F2B10468D}"/>
          </ac:picMkLst>
        </pc:picChg>
      </pc:sldChg>
      <pc:sldChg chg="addSp delSp modSp new mod">
        <pc:chgData name="Yu WANG" userId="d10e3910-663a-4978-a8d2-38f9f8c8adfe" providerId="ADAL" clId="{A9DB797A-964C-4497-A067-B6A977703924}" dt="2021-12-21T04:38:33.261" v="1787" actId="1076"/>
        <pc:sldMkLst>
          <pc:docMk/>
          <pc:sldMk cId="1946381447" sldId="315"/>
        </pc:sldMkLst>
        <pc:spChg chg="mod">
          <ac:chgData name="Yu WANG" userId="d10e3910-663a-4978-a8d2-38f9f8c8adfe" providerId="ADAL" clId="{A9DB797A-964C-4497-A067-B6A977703924}" dt="2021-12-21T04:26:30.627" v="1681" actId="58"/>
          <ac:spMkLst>
            <pc:docMk/>
            <pc:sldMk cId="1946381447" sldId="315"/>
            <ac:spMk id="2" creationId="{D0B38713-49AA-428B-9DFC-81AAC6A5ED38}"/>
          </ac:spMkLst>
        </pc:spChg>
        <pc:spChg chg="add del mod">
          <ac:chgData name="Yu WANG" userId="d10e3910-663a-4978-a8d2-38f9f8c8adfe" providerId="ADAL" clId="{A9DB797A-964C-4497-A067-B6A977703924}" dt="2021-12-21T04:31:02.737" v="1707" actId="478"/>
          <ac:spMkLst>
            <pc:docMk/>
            <pc:sldMk cId="1946381447" sldId="315"/>
            <ac:spMk id="7" creationId="{6C4E6853-253F-4445-B428-1610C7581FA9}"/>
          </ac:spMkLst>
        </pc:spChg>
        <pc:spChg chg="add mod">
          <ac:chgData name="Yu WANG" userId="d10e3910-663a-4978-a8d2-38f9f8c8adfe" providerId="ADAL" clId="{A9DB797A-964C-4497-A067-B6A977703924}" dt="2021-12-21T04:31:46.028" v="1745" actId="1035"/>
          <ac:spMkLst>
            <pc:docMk/>
            <pc:sldMk cId="1946381447" sldId="315"/>
            <ac:spMk id="8" creationId="{715C5356-F45B-413D-86FA-2D82491D5DA0}"/>
          </ac:spMkLst>
        </pc:spChg>
        <pc:spChg chg="add mod">
          <ac:chgData name="Yu WANG" userId="d10e3910-663a-4978-a8d2-38f9f8c8adfe" providerId="ADAL" clId="{A9DB797A-964C-4497-A067-B6A977703924}" dt="2021-12-21T04:31:46.028" v="1745" actId="1035"/>
          <ac:spMkLst>
            <pc:docMk/>
            <pc:sldMk cId="1946381447" sldId="315"/>
            <ac:spMk id="9" creationId="{C3F0EB91-EE27-4CD7-BCE4-1F8E984ED28C}"/>
          </ac:spMkLst>
        </pc:spChg>
        <pc:spChg chg="add mod">
          <ac:chgData name="Yu WANG" userId="d10e3910-663a-4978-a8d2-38f9f8c8adfe" providerId="ADAL" clId="{A9DB797A-964C-4497-A067-B6A977703924}" dt="2021-12-21T04:34:11.273" v="1771" actId="58"/>
          <ac:spMkLst>
            <pc:docMk/>
            <pc:sldMk cId="1946381447" sldId="315"/>
            <ac:spMk id="15" creationId="{894DDDED-613B-4AD3-BBB9-4F9EC87D380B}"/>
          </ac:spMkLst>
        </pc:spChg>
        <pc:spChg chg="add mod">
          <ac:chgData name="Yu WANG" userId="d10e3910-663a-4978-a8d2-38f9f8c8adfe" providerId="ADAL" clId="{A9DB797A-964C-4497-A067-B6A977703924}" dt="2021-12-21T04:38:33.261" v="1787" actId="1076"/>
          <ac:spMkLst>
            <pc:docMk/>
            <pc:sldMk cId="1946381447" sldId="315"/>
            <ac:spMk id="17" creationId="{66E3EB2B-D8CF-4B34-9FBC-9B382EF3E5BD}"/>
          </ac:spMkLst>
        </pc:spChg>
        <pc:picChg chg="add mod">
          <ac:chgData name="Yu WANG" userId="d10e3910-663a-4978-a8d2-38f9f8c8adfe" providerId="ADAL" clId="{A9DB797A-964C-4497-A067-B6A977703924}" dt="2021-12-21T04:31:46.028" v="1745" actId="1035"/>
          <ac:picMkLst>
            <pc:docMk/>
            <pc:sldMk cId="1946381447" sldId="315"/>
            <ac:picMk id="5" creationId="{C8FB9AEC-1EF8-40A8-98A2-6A312728C49D}"/>
          </ac:picMkLst>
        </pc:picChg>
        <pc:picChg chg="add mod">
          <ac:chgData name="Yu WANG" userId="d10e3910-663a-4978-a8d2-38f9f8c8adfe" providerId="ADAL" clId="{A9DB797A-964C-4497-A067-B6A977703924}" dt="2021-12-21T04:32:20.928" v="1754" actId="1076"/>
          <ac:picMkLst>
            <pc:docMk/>
            <pc:sldMk cId="1946381447" sldId="315"/>
            <ac:picMk id="11" creationId="{CC1001B0-23D3-4C78-A42A-935D43AEB1E2}"/>
          </ac:picMkLst>
        </pc:picChg>
        <pc:picChg chg="add mod">
          <ac:chgData name="Yu WANG" userId="d10e3910-663a-4978-a8d2-38f9f8c8adfe" providerId="ADAL" clId="{A9DB797A-964C-4497-A067-B6A977703924}" dt="2021-12-21T04:32:23.889" v="1757" actId="1076"/>
          <ac:picMkLst>
            <pc:docMk/>
            <pc:sldMk cId="1946381447" sldId="315"/>
            <ac:picMk id="13" creationId="{45057474-C892-448E-A51E-1C2C86356609}"/>
          </ac:picMkLst>
        </pc:picChg>
      </pc:sldChg>
      <pc:sldChg chg="modSp new del mod">
        <pc:chgData name="Yu WANG" userId="d10e3910-663a-4978-a8d2-38f9f8c8adfe" providerId="ADAL" clId="{A9DB797A-964C-4497-A067-B6A977703924}" dt="2021-12-21T04:43:18.829" v="1865" actId="47"/>
        <pc:sldMkLst>
          <pc:docMk/>
          <pc:sldMk cId="445951424" sldId="316"/>
        </pc:sldMkLst>
        <pc:spChg chg="mod">
          <ac:chgData name="Yu WANG" userId="d10e3910-663a-4978-a8d2-38f9f8c8adfe" providerId="ADAL" clId="{A9DB797A-964C-4497-A067-B6A977703924}" dt="2021-12-21T04:39:30.388" v="1829" actId="58"/>
          <ac:spMkLst>
            <pc:docMk/>
            <pc:sldMk cId="445951424" sldId="316"/>
            <ac:spMk id="2" creationId="{A3C8FD4C-9794-47D6-AB8E-43EC399E2665}"/>
          </ac:spMkLst>
        </pc:spChg>
      </pc:sldChg>
    </pc:docChg>
  </pc:docChgLst>
  <pc:docChgLst>
    <pc:chgData name="WANG Yu" userId="d10e3910-663a-4978-a8d2-38f9f8c8adfe" providerId="ADAL" clId="{DFECB48D-6612-4B74-958F-E5C23A9B017F}"/>
    <pc:docChg chg="undo custSel addSld delSld modSld sldOrd delSection modSection">
      <pc:chgData name="WANG Yu" userId="d10e3910-663a-4978-a8d2-38f9f8c8adfe" providerId="ADAL" clId="{DFECB48D-6612-4B74-958F-E5C23A9B017F}" dt="2022-05-10T06:17:02.799" v="5783" actId="58"/>
      <pc:docMkLst>
        <pc:docMk/>
      </pc:docMkLst>
      <pc:sldChg chg="modSp mod">
        <pc:chgData name="WANG Yu" userId="d10e3910-663a-4978-a8d2-38f9f8c8adfe" providerId="ADAL" clId="{DFECB48D-6612-4B74-958F-E5C23A9B017F}" dt="2022-05-08T14:13:54.870" v="234" actId="20577"/>
        <pc:sldMkLst>
          <pc:docMk/>
          <pc:sldMk cId="2556532213" sldId="256"/>
        </pc:sldMkLst>
        <pc:spChg chg="mod">
          <ac:chgData name="WANG Yu" userId="d10e3910-663a-4978-a8d2-38f9f8c8adfe" providerId="ADAL" clId="{DFECB48D-6612-4B74-958F-E5C23A9B017F}" dt="2022-05-08T14:13:54.870" v="234" actId="20577"/>
          <ac:spMkLst>
            <pc:docMk/>
            <pc:sldMk cId="2556532213" sldId="256"/>
            <ac:spMk id="2" creationId="{468CACA1-D708-4D1A-8FA0-C040C8FBDEC6}"/>
          </ac:spMkLst>
        </pc:spChg>
        <pc:spChg chg="mod">
          <ac:chgData name="WANG Yu" userId="d10e3910-663a-4978-a8d2-38f9f8c8adfe" providerId="ADAL" clId="{DFECB48D-6612-4B74-958F-E5C23A9B017F}" dt="2022-05-03T08:37:44.753" v="17" actId="20577"/>
          <ac:spMkLst>
            <pc:docMk/>
            <pc:sldMk cId="2556532213" sldId="256"/>
            <ac:spMk id="3" creationId="{C0D0126D-DE1B-431E-A4E2-990D434F4C0E}"/>
          </ac:spMkLst>
        </pc:spChg>
      </pc:sldChg>
      <pc:sldChg chg="addSp modSp new del ord">
        <pc:chgData name="WANG Yu" userId="d10e3910-663a-4978-a8d2-38f9f8c8adfe" providerId="ADAL" clId="{DFECB48D-6612-4B74-958F-E5C23A9B017F}" dt="2022-05-08T19:42:20.061" v="1930" actId="47"/>
        <pc:sldMkLst>
          <pc:docMk/>
          <pc:sldMk cId="3142684721" sldId="257"/>
        </pc:sldMkLst>
        <pc:spChg chg="add mod">
          <ac:chgData name="WANG Yu" userId="d10e3910-663a-4978-a8d2-38f9f8c8adfe" providerId="ADAL" clId="{DFECB48D-6612-4B74-958F-E5C23A9B017F}" dt="2022-05-06T12:48:20.421" v="29"/>
          <ac:spMkLst>
            <pc:docMk/>
            <pc:sldMk cId="3142684721" sldId="257"/>
            <ac:spMk id="4" creationId="{1E2A2884-F491-43DA-9566-9B30DF12792F}"/>
          </ac:spMkLst>
        </pc:spChg>
        <pc:spChg chg="add mod">
          <ac:chgData name="WANG Yu" userId="d10e3910-663a-4978-a8d2-38f9f8c8adfe" providerId="ADAL" clId="{DFECB48D-6612-4B74-958F-E5C23A9B017F}" dt="2022-05-06T12:48:20.421" v="29"/>
          <ac:spMkLst>
            <pc:docMk/>
            <pc:sldMk cId="3142684721" sldId="257"/>
            <ac:spMk id="5" creationId="{A16491C4-50FB-4FAB-BD30-879FEFDEDBB4}"/>
          </ac:spMkLst>
        </pc:spChg>
        <pc:spChg chg="add mod">
          <ac:chgData name="WANG Yu" userId="d10e3910-663a-4978-a8d2-38f9f8c8adfe" providerId="ADAL" clId="{DFECB48D-6612-4B74-958F-E5C23A9B017F}" dt="2022-05-06T12:48:20.421" v="29"/>
          <ac:spMkLst>
            <pc:docMk/>
            <pc:sldMk cId="3142684721" sldId="257"/>
            <ac:spMk id="6" creationId="{D8806743-D905-4FB9-8BEB-75887E1037A8}"/>
          </ac:spMkLst>
        </pc:spChg>
        <pc:spChg chg="add mod">
          <ac:chgData name="WANG Yu" userId="d10e3910-663a-4978-a8d2-38f9f8c8adfe" providerId="ADAL" clId="{DFECB48D-6612-4B74-958F-E5C23A9B017F}" dt="2022-05-06T12:48:20.421" v="29"/>
          <ac:spMkLst>
            <pc:docMk/>
            <pc:sldMk cId="3142684721" sldId="257"/>
            <ac:spMk id="10" creationId="{AED0481D-E8E0-46CB-A729-7855C65AD2BB}"/>
          </ac:spMkLst>
        </pc:spChg>
        <pc:spChg chg="add mod">
          <ac:chgData name="WANG Yu" userId="d10e3910-663a-4978-a8d2-38f9f8c8adfe" providerId="ADAL" clId="{DFECB48D-6612-4B74-958F-E5C23A9B017F}" dt="2022-05-06T12:48:20.421" v="29"/>
          <ac:spMkLst>
            <pc:docMk/>
            <pc:sldMk cId="3142684721" sldId="257"/>
            <ac:spMk id="11" creationId="{6E1DD970-44A1-41B9-94F2-A6F9199352AF}"/>
          </ac:spMkLst>
        </pc:spChg>
        <pc:spChg chg="add mod">
          <ac:chgData name="WANG Yu" userId="d10e3910-663a-4978-a8d2-38f9f8c8adfe" providerId="ADAL" clId="{DFECB48D-6612-4B74-958F-E5C23A9B017F}" dt="2022-05-06T12:48:20.421" v="29"/>
          <ac:spMkLst>
            <pc:docMk/>
            <pc:sldMk cId="3142684721" sldId="257"/>
            <ac:spMk id="12" creationId="{37768962-BFCC-4499-80C6-5426C15226E2}"/>
          </ac:spMkLst>
        </pc:spChg>
        <pc:spChg chg="add mod">
          <ac:chgData name="WANG Yu" userId="d10e3910-663a-4978-a8d2-38f9f8c8adfe" providerId="ADAL" clId="{DFECB48D-6612-4B74-958F-E5C23A9B017F}" dt="2022-05-06T12:48:20.421" v="29"/>
          <ac:spMkLst>
            <pc:docMk/>
            <pc:sldMk cId="3142684721" sldId="257"/>
            <ac:spMk id="13" creationId="{42C3D2E3-6934-42B9-A617-9CBAF2C5B4AC}"/>
          </ac:spMkLst>
        </pc:spChg>
        <pc:spChg chg="add mod">
          <ac:chgData name="WANG Yu" userId="d10e3910-663a-4978-a8d2-38f9f8c8adfe" providerId="ADAL" clId="{DFECB48D-6612-4B74-958F-E5C23A9B017F}" dt="2022-05-06T12:48:20.421" v="29"/>
          <ac:spMkLst>
            <pc:docMk/>
            <pc:sldMk cId="3142684721" sldId="257"/>
            <ac:spMk id="14" creationId="{58C7931D-D7C6-475C-B3EF-C297905738F5}"/>
          </ac:spMkLst>
        </pc:spChg>
        <pc:spChg chg="add mod">
          <ac:chgData name="WANG Yu" userId="d10e3910-663a-4978-a8d2-38f9f8c8adfe" providerId="ADAL" clId="{DFECB48D-6612-4B74-958F-E5C23A9B017F}" dt="2022-05-06T12:48:20.421" v="29"/>
          <ac:spMkLst>
            <pc:docMk/>
            <pc:sldMk cId="3142684721" sldId="257"/>
            <ac:spMk id="15" creationId="{DD35A2CD-A4B8-4212-B9CE-674585016028}"/>
          </ac:spMkLst>
        </pc:spChg>
        <pc:spChg chg="add mod">
          <ac:chgData name="WANG Yu" userId="d10e3910-663a-4978-a8d2-38f9f8c8adfe" providerId="ADAL" clId="{DFECB48D-6612-4B74-958F-E5C23A9B017F}" dt="2022-05-06T12:48:20.421" v="29"/>
          <ac:spMkLst>
            <pc:docMk/>
            <pc:sldMk cId="3142684721" sldId="257"/>
            <ac:spMk id="16" creationId="{1B8B2E09-23A5-4919-BEBD-8ADA5E836B0B}"/>
          </ac:spMkLst>
        </pc:spChg>
        <pc:spChg chg="add mod">
          <ac:chgData name="WANG Yu" userId="d10e3910-663a-4978-a8d2-38f9f8c8adfe" providerId="ADAL" clId="{DFECB48D-6612-4B74-958F-E5C23A9B017F}" dt="2022-05-06T12:48:20.421" v="29"/>
          <ac:spMkLst>
            <pc:docMk/>
            <pc:sldMk cId="3142684721" sldId="257"/>
            <ac:spMk id="17" creationId="{B6DEB237-FCDD-480A-9295-D89E5CAF1A10}"/>
          </ac:spMkLst>
        </pc:spChg>
        <pc:spChg chg="add mod">
          <ac:chgData name="WANG Yu" userId="d10e3910-663a-4978-a8d2-38f9f8c8adfe" providerId="ADAL" clId="{DFECB48D-6612-4B74-958F-E5C23A9B017F}" dt="2022-05-06T12:48:20.421" v="29"/>
          <ac:spMkLst>
            <pc:docMk/>
            <pc:sldMk cId="3142684721" sldId="257"/>
            <ac:spMk id="18" creationId="{F262F8FA-3518-43F8-BC31-D82BFB457E6D}"/>
          </ac:spMkLst>
        </pc:spChg>
        <pc:spChg chg="add mod">
          <ac:chgData name="WANG Yu" userId="d10e3910-663a-4978-a8d2-38f9f8c8adfe" providerId="ADAL" clId="{DFECB48D-6612-4B74-958F-E5C23A9B017F}" dt="2022-05-06T12:48:20.421" v="29"/>
          <ac:spMkLst>
            <pc:docMk/>
            <pc:sldMk cId="3142684721" sldId="257"/>
            <ac:spMk id="19" creationId="{6A7F7EC4-774C-4C97-9D7F-71AB1A75EB53}"/>
          </ac:spMkLst>
        </pc:spChg>
        <pc:spChg chg="add mod">
          <ac:chgData name="WANG Yu" userId="d10e3910-663a-4978-a8d2-38f9f8c8adfe" providerId="ADAL" clId="{DFECB48D-6612-4B74-958F-E5C23A9B017F}" dt="2022-05-06T12:48:20.421" v="29"/>
          <ac:spMkLst>
            <pc:docMk/>
            <pc:sldMk cId="3142684721" sldId="257"/>
            <ac:spMk id="20" creationId="{592EDAB9-686F-41AB-986E-56687A71F750}"/>
          </ac:spMkLst>
        </pc:spChg>
        <pc:spChg chg="add mod">
          <ac:chgData name="WANG Yu" userId="d10e3910-663a-4978-a8d2-38f9f8c8adfe" providerId="ADAL" clId="{DFECB48D-6612-4B74-958F-E5C23A9B017F}" dt="2022-05-06T12:48:20.421" v="29"/>
          <ac:spMkLst>
            <pc:docMk/>
            <pc:sldMk cId="3142684721" sldId="257"/>
            <ac:spMk id="21" creationId="{056EB489-E70E-4F8F-AABC-AF8E1237F09A}"/>
          </ac:spMkLst>
        </pc:spChg>
        <pc:spChg chg="add mod">
          <ac:chgData name="WANG Yu" userId="d10e3910-663a-4978-a8d2-38f9f8c8adfe" providerId="ADAL" clId="{DFECB48D-6612-4B74-958F-E5C23A9B017F}" dt="2022-05-06T12:48:20.421" v="29"/>
          <ac:spMkLst>
            <pc:docMk/>
            <pc:sldMk cId="3142684721" sldId="257"/>
            <ac:spMk id="22" creationId="{0DF9FB74-EE51-462D-A26D-4E5A4C55A032}"/>
          </ac:spMkLst>
        </pc:spChg>
        <pc:spChg chg="add mod">
          <ac:chgData name="WANG Yu" userId="d10e3910-663a-4978-a8d2-38f9f8c8adfe" providerId="ADAL" clId="{DFECB48D-6612-4B74-958F-E5C23A9B017F}" dt="2022-05-06T12:48:20.421" v="29"/>
          <ac:spMkLst>
            <pc:docMk/>
            <pc:sldMk cId="3142684721" sldId="257"/>
            <ac:spMk id="23" creationId="{D3898C01-5705-4EAB-A046-FD8895E58814}"/>
          </ac:spMkLst>
        </pc:spChg>
        <pc:spChg chg="add mod">
          <ac:chgData name="WANG Yu" userId="d10e3910-663a-4978-a8d2-38f9f8c8adfe" providerId="ADAL" clId="{DFECB48D-6612-4B74-958F-E5C23A9B017F}" dt="2022-05-06T12:48:20.421" v="29"/>
          <ac:spMkLst>
            <pc:docMk/>
            <pc:sldMk cId="3142684721" sldId="257"/>
            <ac:spMk id="24" creationId="{3594CC69-EE39-41C1-89B7-418DFF6225F9}"/>
          </ac:spMkLst>
        </pc:spChg>
        <pc:spChg chg="add mod">
          <ac:chgData name="WANG Yu" userId="d10e3910-663a-4978-a8d2-38f9f8c8adfe" providerId="ADAL" clId="{DFECB48D-6612-4B74-958F-E5C23A9B017F}" dt="2022-05-06T12:48:20.421" v="29"/>
          <ac:spMkLst>
            <pc:docMk/>
            <pc:sldMk cId="3142684721" sldId="257"/>
            <ac:spMk id="25" creationId="{76C58810-9621-473E-BFE9-A5A7BA13B6EA}"/>
          </ac:spMkLst>
        </pc:spChg>
        <pc:spChg chg="add mod">
          <ac:chgData name="WANG Yu" userId="d10e3910-663a-4978-a8d2-38f9f8c8adfe" providerId="ADAL" clId="{DFECB48D-6612-4B74-958F-E5C23A9B017F}" dt="2022-05-06T12:48:20.421" v="29"/>
          <ac:spMkLst>
            <pc:docMk/>
            <pc:sldMk cId="3142684721" sldId="257"/>
            <ac:spMk id="26" creationId="{428AF24B-75BE-42A1-8556-031F3B5499E9}"/>
          </ac:spMkLst>
        </pc:spChg>
        <pc:spChg chg="add mod">
          <ac:chgData name="WANG Yu" userId="d10e3910-663a-4978-a8d2-38f9f8c8adfe" providerId="ADAL" clId="{DFECB48D-6612-4B74-958F-E5C23A9B017F}" dt="2022-05-06T12:48:20.421" v="29"/>
          <ac:spMkLst>
            <pc:docMk/>
            <pc:sldMk cId="3142684721" sldId="257"/>
            <ac:spMk id="27" creationId="{5B8297E5-DBF6-4F43-B4E5-4EE16B12C4F5}"/>
          </ac:spMkLst>
        </pc:spChg>
        <pc:spChg chg="add mod">
          <ac:chgData name="WANG Yu" userId="d10e3910-663a-4978-a8d2-38f9f8c8adfe" providerId="ADAL" clId="{DFECB48D-6612-4B74-958F-E5C23A9B017F}" dt="2022-05-06T12:48:20.421" v="29"/>
          <ac:spMkLst>
            <pc:docMk/>
            <pc:sldMk cId="3142684721" sldId="257"/>
            <ac:spMk id="28" creationId="{1AD750F2-465B-4BE3-80EC-824F49F39667}"/>
          </ac:spMkLst>
        </pc:spChg>
        <pc:spChg chg="add mod">
          <ac:chgData name="WANG Yu" userId="d10e3910-663a-4978-a8d2-38f9f8c8adfe" providerId="ADAL" clId="{DFECB48D-6612-4B74-958F-E5C23A9B017F}" dt="2022-05-06T12:48:20.421" v="29"/>
          <ac:spMkLst>
            <pc:docMk/>
            <pc:sldMk cId="3142684721" sldId="257"/>
            <ac:spMk id="29" creationId="{C9D58558-EA3A-4C10-81D0-25DEA30B0886}"/>
          </ac:spMkLst>
        </pc:spChg>
        <pc:spChg chg="add mod">
          <ac:chgData name="WANG Yu" userId="d10e3910-663a-4978-a8d2-38f9f8c8adfe" providerId="ADAL" clId="{DFECB48D-6612-4B74-958F-E5C23A9B017F}" dt="2022-05-06T12:48:20.421" v="29"/>
          <ac:spMkLst>
            <pc:docMk/>
            <pc:sldMk cId="3142684721" sldId="257"/>
            <ac:spMk id="30" creationId="{63A53C5F-4042-4161-9655-CB9A85A26FEB}"/>
          </ac:spMkLst>
        </pc:spChg>
        <pc:spChg chg="add mod">
          <ac:chgData name="WANG Yu" userId="d10e3910-663a-4978-a8d2-38f9f8c8adfe" providerId="ADAL" clId="{DFECB48D-6612-4B74-958F-E5C23A9B017F}" dt="2022-05-06T12:48:20.421" v="29"/>
          <ac:spMkLst>
            <pc:docMk/>
            <pc:sldMk cId="3142684721" sldId="257"/>
            <ac:spMk id="31" creationId="{BADC2A6C-4C34-4DF7-9DF3-7A9CF17E7B66}"/>
          </ac:spMkLst>
        </pc:spChg>
        <pc:spChg chg="add mod">
          <ac:chgData name="WANG Yu" userId="d10e3910-663a-4978-a8d2-38f9f8c8adfe" providerId="ADAL" clId="{DFECB48D-6612-4B74-958F-E5C23A9B017F}" dt="2022-05-06T12:48:20.421" v="29"/>
          <ac:spMkLst>
            <pc:docMk/>
            <pc:sldMk cId="3142684721" sldId="257"/>
            <ac:spMk id="32" creationId="{2D806058-2434-4306-B9E4-42FAD9AF9F24}"/>
          </ac:spMkLst>
        </pc:spChg>
        <pc:spChg chg="add mod">
          <ac:chgData name="WANG Yu" userId="d10e3910-663a-4978-a8d2-38f9f8c8adfe" providerId="ADAL" clId="{DFECB48D-6612-4B74-958F-E5C23A9B017F}" dt="2022-05-06T12:48:20.421" v="29"/>
          <ac:spMkLst>
            <pc:docMk/>
            <pc:sldMk cId="3142684721" sldId="257"/>
            <ac:spMk id="33" creationId="{06310394-2CDF-46D3-AD13-D362C8F7E199}"/>
          </ac:spMkLst>
        </pc:spChg>
        <pc:spChg chg="add mod">
          <ac:chgData name="WANG Yu" userId="d10e3910-663a-4978-a8d2-38f9f8c8adfe" providerId="ADAL" clId="{DFECB48D-6612-4B74-958F-E5C23A9B017F}" dt="2022-05-06T12:48:20.421" v="29"/>
          <ac:spMkLst>
            <pc:docMk/>
            <pc:sldMk cId="3142684721" sldId="257"/>
            <ac:spMk id="34" creationId="{AFB00019-D84A-4F18-A3C9-6825FD78B5FE}"/>
          </ac:spMkLst>
        </pc:spChg>
        <pc:spChg chg="add mod">
          <ac:chgData name="WANG Yu" userId="d10e3910-663a-4978-a8d2-38f9f8c8adfe" providerId="ADAL" clId="{DFECB48D-6612-4B74-958F-E5C23A9B017F}" dt="2022-05-06T12:48:20.421" v="29"/>
          <ac:spMkLst>
            <pc:docMk/>
            <pc:sldMk cId="3142684721" sldId="257"/>
            <ac:spMk id="35" creationId="{7DC25847-CD5E-4DA5-A15D-1B18D2A48403}"/>
          </ac:spMkLst>
        </pc:spChg>
        <pc:spChg chg="add mod">
          <ac:chgData name="WANG Yu" userId="d10e3910-663a-4978-a8d2-38f9f8c8adfe" providerId="ADAL" clId="{DFECB48D-6612-4B74-958F-E5C23A9B017F}" dt="2022-05-06T12:48:20.421" v="29"/>
          <ac:spMkLst>
            <pc:docMk/>
            <pc:sldMk cId="3142684721" sldId="257"/>
            <ac:spMk id="36" creationId="{2365919C-AFCC-424C-AA5D-811F7613E885}"/>
          </ac:spMkLst>
        </pc:spChg>
        <pc:spChg chg="add mod">
          <ac:chgData name="WANG Yu" userId="d10e3910-663a-4978-a8d2-38f9f8c8adfe" providerId="ADAL" clId="{DFECB48D-6612-4B74-958F-E5C23A9B017F}" dt="2022-05-06T12:48:20.421" v="29"/>
          <ac:spMkLst>
            <pc:docMk/>
            <pc:sldMk cId="3142684721" sldId="257"/>
            <ac:spMk id="37" creationId="{6AE85C19-AB4F-499A-8A84-E656554CE44F}"/>
          </ac:spMkLst>
        </pc:spChg>
        <pc:spChg chg="add mod">
          <ac:chgData name="WANG Yu" userId="d10e3910-663a-4978-a8d2-38f9f8c8adfe" providerId="ADAL" clId="{DFECB48D-6612-4B74-958F-E5C23A9B017F}" dt="2022-05-06T12:48:20.421" v="29"/>
          <ac:spMkLst>
            <pc:docMk/>
            <pc:sldMk cId="3142684721" sldId="257"/>
            <ac:spMk id="38" creationId="{07490D8D-E02E-4CF1-976C-AA3A504D1D36}"/>
          </ac:spMkLst>
        </pc:spChg>
        <pc:spChg chg="add mod">
          <ac:chgData name="WANG Yu" userId="d10e3910-663a-4978-a8d2-38f9f8c8adfe" providerId="ADAL" clId="{DFECB48D-6612-4B74-958F-E5C23A9B017F}" dt="2022-05-06T12:48:20.421" v="29"/>
          <ac:spMkLst>
            <pc:docMk/>
            <pc:sldMk cId="3142684721" sldId="257"/>
            <ac:spMk id="39" creationId="{17099088-CF37-4C12-B2D6-73D499F3DDBA}"/>
          </ac:spMkLst>
        </pc:spChg>
        <pc:spChg chg="add mod">
          <ac:chgData name="WANG Yu" userId="d10e3910-663a-4978-a8d2-38f9f8c8adfe" providerId="ADAL" clId="{DFECB48D-6612-4B74-958F-E5C23A9B017F}" dt="2022-05-06T12:48:20.421" v="29"/>
          <ac:spMkLst>
            <pc:docMk/>
            <pc:sldMk cId="3142684721" sldId="257"/>
            <ac:spMk id="40" creationId="{9DBAFC19-9BCD-4672-B5D6-F9EE925A2193}"/>
          </ac:spMkLst>
        </pc:spChg>
        <pc:spChg chg="add mod">
          <ac:chgData name="WANG Yu" userId="d10e3910-663a-4978-a8d2-38f9f8c8adfe" providerId="ADAL" clId="{DFECB48D-6612-4B74-958F-E5C23A9B017F}" dt="2022-05-06T12:48:20.421" v="29"/>
          <ac:spMkLst>
            <pc:docMk/>
            <pc:sldMk cId="3142684721" sldId="257"/>
            <ac:spMk id="41" creationId="{F4EE899B-A99B-4727-A94C-E72EE6C878FB}"/>
          </ac:spMkLst>
        </pc:spChg>
        <pc:spChg chg="add mod">
          <ac:chgData name="WANG Yu" userId="d10e3910-663a-4978-a8d2-38f9f8c8adfe" providerId="ADAL" clId="{DFECB48D-6612-4B74-958F-E5C23A9B017F}" dt="2022-05-06T12:48:20.421" v="29"/>
          <ac:spMkLst>
            <pc:docMk/>
            <pc:sldMk cId="3142684721" sldId="257"/>
            <ac:spMk id="42" creationId="{DDAB82CD-8E7E-44D1-AF81-124C04FBD53E}"/>
          </ac:spMkLst>
        </pc:spChg>
        <pc:spChg chg="add mod">
          <ac:chgData name="WANG Yu" userId="d10e3910-663a-4978-a8d2-38f9f8c8adfe" providerId="ADAL" clId="{DFECB48D-6612-4B74-958F-E5C23A9B017F}" dt="2022-05-06T12:48:20.421" v="29"/>
          <ac:spMkLst>
            <pc:docMk/>
            <pc:sldMk cId="3142684721" sldId="257"/>
            <ac:spMk id="43" creationId="{327CE617-8252-447F-B70E-EC4EBBEEB6ED}"/>
          </ac:spMkLst>
        </pc:spChg>
        <pc:spChg chg="add mod">
          <ac:chgData name="WANG Yu" userId="d10e3910-663a-4978-a8d2-38f9f8c8adfe" providerId="ADAL" clId="{DFECB48D-6612-4B74-958F-E5C23A9B017F}" dt="2022-05-06T12:48:20.421" v="29"/>
          <ac:spMkLst>
            <pc:docMk/>
            <pc:sldMk cId="3142684721" sldId="257"/>
            <ac:spMk id="44" creationId="{08E71B97-E50F-445A-AD43-81DB13CC6DEE}"/>
          </ac:spMkLst>
        </pc:spChg>
        <pc:spChg chg="add mod">
          <ac:chgData name="WANG Yu" userId="d10e3910-663a-4978-a8d2-38f9f8c8adfe" providerId="ADAL" clId="{DFECB48D-6612-4B74-958F-E5C23A9B017F}" dt="2022-05-06T12:48:20.421" v="29"/>
          <ac:spMkLst>
            <pc:docMk/>
            <pc:sldMk cId="3142684721" sldId="257"/>
            <ac:spMk id="45" creationId="{FB219307-54DC-4A4A-8E85-A69759DFA30B}"/>
          </ac:spMkLst>
        </pc:spChg>
        <pc:spChg chg="add mod">
          <ac:chgData name="WANG Yu" userId="d10e3910-663a-4978-a8d2-38f9f8c8adfe" providerId="ADAL" clId="{DFECB48D-6612-4B74-958F-E5C23A9B017F}" dt="2022-05-06T12:48:20.421" v="29"/>
          <ac:spMkLst>
            <pc:docMk/>
            <pc:sldMk cId="3142684721" sldId="257"/>
            <ac:spMk id="46" creationId="{B5B98CDC-CC55-4C3C-B671-26C1CECA4101}"/>
          </ac:spMkLst>
        </pc:spChg>
        <pc:spChg chg="add mod">
          <ac:chgData name="WANG Yu" userId="d10e3910-663a-4978-a8d2-38f9f8c8adfe" providerId="ADAL" clId="{DFECB48D-6612-4B74-958F-E5C23A9B017F}" dt="2022-05-06T12:48:20.421" v="29"/>
          <ac:spMkLst>
            <pc:docMk/>
            <pc:sldMk cId="3142684721" sldId="257"/>
            <ac:spMk id="47" creationId="{0C87A8D2-B4E8-482D-8136-26CD5803FE66}"/>
          </ac:spMkLst>
        </pc:spChg>
        <pc:spChg chg="add mod">
          <ac:chgData name="WANG Yu" userId="d10e3910-663a-4978-a8d2-38f9f8c8adfe" providerId="ADAL" clId="{DFECB48D-6612-4B74-958F-E5C23A9B017F}" dt="2022-05-06T12:48:20.421" v="29"/>
          <ac:spMkLst>
            <pc:docMk/>
            <pc:sldMk cId="3142684721" sldId="257"/>
            <ac:spMk id="48" creationId="{9BF6EA7B-D0E3-4D83-9D60-83212354F4A1}"/>
          </ac:spMkLst>
        </pc:spChg>
        <pc:cxnChg chg="add mod">
          <ac:chgData name="WANG Yu" userId="d10e3910-663a-4978-a8d2-38f9f8c8adfe" providerId="ADAL" clId="{DFECB48D-6612-4B74-958F-E5C23A9B017F}" dt="2022-05-06T12:48:20.421" v="29"/>
          <ac:cxnSpMkLst>
            <pc:docMk/>
            <pc:sldMk cId="3142684721" sldId="257"/>
            <ac:cxnSpMk id="7" creationId="{0C9A0ABD-4A71-4571-94B6-E3CD79B53327}"/>
          </ac:cxnSpMkLst>
        </pc:cxnChg>
        <pc:cxnChg chg="add mod">
          <ac:chgData name="WANG Yu" userId="d10e3910-663a-4978-a8d2-38f9f8c8adfe" providerId="ADAL" clId="{DFECB48D-6612-4B74-958F-E5C23A9B017F}" dt="2022-05-06T12:48:20.421" v="29"/>
          <ac:cxnSpMkLst>
            <pc:docMk/>
            <pc:sldMk cId="3142684721" sldId="257"/>
            <ac:cxnSpMk id="8" creationId="{96AF6EF4-6D63-463D-B33F-9C58714E1995}"/>
          </ac:cxnSpMkLst>
        </pc:cxnChg>
        <pc:cxnChg chg="add mod">
          <ac:chgData name="WANG Yu" userId="d10e3910-663a-4978-a8d2-38f9f8c8adfe" providerId="ADAL" clId="{DFECB48D-6612-4B74-958F-E5C23A9B017F}" dt="2022-05-06T12:48:20.421" v="29"/>
          <ac:cxnSpMkLst>
            <pc:docMk/>
            <pc:sldMk cId="3142684721" sldId="257"/>
            <ac:cxnSpMk id="9" creationId="{7C64EC54-E31A-45FC-B7E4-0319CAC8FCB0}"/>
          </ac:cxnSpMkLst>
        </pc:cxnChg>
      </pc:sldChg>
      <pc:sldChg chg="modSp new del mod">
        <pc:chgData name="WANG Yu" userId="d10e3910-663a-4978-a8d2-38f9f8c8adfe" providerId="ADAL" clId="{DFECB48D-6612-4B74-958F-E5C23A9B017F}" dt="2022-05-08T19:42:19.287" v="1929" actId="47"/>
        <pc:sldMkLst>
          <pc:docMk/>
          <pc:sldMk cId="2356603714" sldId="258"/>
        </pc:sldMkLst>
        <pc:spChg chg="mod">
          <ac:chgData name="WANG Yu" userId="d10e3910-663a-4978-a8d2-38f9f8c8adfe" providerId="ADAL" clId="{DFECB48D-6612-4B74-958F-E5C23A9B017F}" dt="2022-05-08T14:15:18.331" v="320" actId="20577"/>
          <ac:spMkLst>
            <pc:docMk/>
            <pc:sldMk cId="2356603714" sldId="258"/>
            <ac:spMk id="2" creationId="{B9BB6B1A-571B-472C-8B66-ECD7BC0CA354}"/>
          </ac:spMkLst>
        </pc:spChg>
      </pc:sldChg>
      <pc:sldChg chg="addSp modSp new mod">
        <pc:chgData name="WANG Yu" userId="d10e3910-663a-4978-a8d2-38f9f8c8adfe" providerId="ADAL" clId="{DFECB48D-6612-4B74-958F-E5C23A9B017F}" dt="2022-05-08T19:31:15.730" v="342"/>
        <pc:sldMkLst>
          <pc:docMk/>
          <pc:sldMk cId="1301391046" sldId="259"/>
        </pc:sldMkLst>
        <pc:spChg chg="mod">
          <ac:chgData name="WANG Yu" userId="d10e3910-663a-4978-a8d2-38f9f8c8adfe" providerId="ADAL" clId="{DFECB48D-6612-4B74-958F-E5C23A9B017F}" dt="2022-05-06T12:48:56.930" v="78" actId="20577"/>
          <ac:spMkLst>
            <pc:docMk/>
            <pc:sldMk cId="1301391046" sldId="259"/>
            <ac:spMk id="2" creationId="{B928CFF4-D02B-4BEE-9B90-314A1EA6F532}"/>
          </ac:spMkLst>
        </pc:spChg>
        <pc:spChg chg="add mod">
          <ac:chgData name="WANG Yu" userId="d10e3910-663a-4978-a8d2-38f9f8c8adfe" providerId="ADAL" clId="{DFECB48D-6612-4B74-958F-E5C23A9B017F}" dt="2022-05-08T19:31:15.730" v="342"/>
          <ac:spMkLst>
            <pc:docMk/>
            <pc:sldMk cId="1301391046" sldId="259"/>
            <ac:spMk id="5" creationId="{46B31515-FCD2-49E2-ACC9-14AC18F9D701}"/>
          </ac:spMkLst>
        </pc:spChg>
        <pc:spChg chg="add mod">
          <ac:chgData name="WANG Yu" userId="d10e3910-663a-4978-a8d2-38f9f8c8adfe" providerId="ADAL" clId="{DFECB48D-6612-4B74-958F-E5C23A9B017F}" dt="2022-05-08T19:31:15.730" v="342"/>
          <ac:spMkLst>
            <pc:docMk/>
            <pc:sldMk cId="1301391046" sldId="259"/>
            <ac:spMk id="6" creationId="{A312106E-313A-4BE8-95BC-DBF0028EF320}"/>
          </ac:spMkLst>
        </pc:spChg>
        <pc:spChg chg="add mod">
          <ac:chgData name="WANG Yu" userId="d10e3910-663a-4978-a8d2-38f9f8c8adfe" providerId="ADAL" clId="{DFECB48D-6612-4B74-958F-E5C23A9B017F}" dt="2022-05-08T19:31:15.730" v="342"/>
          <ac:spMkLst>
            <pc:docMk/>
            <pc:sldMk cId="1301391046" sldId="259"/>
            <ac:spMk id="7" creationId="{5561D91E-F752-4ECF-A4F9-2F4360F6F44F}"/>
          </ac:spMkLst>
        </pc:spChg>
        <pc:spChg chg="add mod">
          <ac:chgData name="WANG Yu" userId="d10e3910-663a-4978-a8d2-38f9f8c8adfe" providerId="ADAL" clId="{DFECB48D-6612-4B74-958F-E5C23A9B017F}" dt="2022-05-08T19:31:15.730" v="342"/>
          <ac:spMkLst>
            <pc:docMk/>
            <pc:sldMk cId="1301391046" sldId="259"/>
            <ac:spMk id="9" creationId="{65DA23FC-2BD5-43DA-BF2A-C5EFB3C16923}"/>
          </ac:spMkLst>
        </pc:spChg>
        <pc:spChg chg="add mod">
          <ac:chgData name="WANG Yu" userId="d10e3910-663a-4978-a8d2-38f9f8c8adfe" providerId="ADAL" clId="{DFECB48D-6612-4B74-958F-E5C23A9B017F}" dt="2022-05-08T19:31:15.730" v="342"/>
          <ac:spMkLst>
            <pc:docMk/>
            <pc:sldMk cId="1301391046" sldId="259"/>
            <ac:spMk id="10" creationId="{3B464AD4-A556-44C2-92A9-7EF56BD4ABA3}"/>
          </ac:spMkLst>
        </pc:spChg>
        <pc:picChg chg="add mod">
          <ac:chgData name="WANG Yu" userId="d10e3910-663a-4978-a8d2-38f9f8c8adfe" providerId="ADAL" clId="{DFECB48D-6612-4B74-958F-E5C23A9B017F}" dt="2022-05-08T19:31:15.730" v="342"/>
          <ac:picMkLst>
            <pc:docMk/>
            <pc:sldMk cId="1301391046" sldId="259"/>
            <ac:picMk id="4" creationId="{0E117794-CFB6-4C99-B406-FBBF29DDE0B1}"/>
          </ac:picMkLst>
        </pc:picChg>
        <pc:picChg chg="add mod">
          <ac:chgData name="WANG Yu" userId="d10e3910-663a-4978-a8d2-38f9f8c8adfe" providerId="ADAL" clId="{DFECB48D-6612-4B74-958F-E5C23A9B017F}" dt="2022-05-08T19:31:15.730" v="342"/>
          <ac:picMkLst>
            <pc:docMk/>
            <pc:sldMk cId="1301391046" sldId="259"/>
            <ac:picMk id="8" creationId="{C725F59C-B5A2-4057-9231-6EBF437C44F5}"/>
          </ac:picMkLst>
        </pc:picChg>
      </pc:sldChg>
      <pc:sldChg chg="addSp delSp modSp new mod">
        <pc:chgData name="WANG Yu" userId="d10e3910-663a-4978-a8d2-38f9f8c8adfe" providerId="ADAL" clId="{DFECB48D-6612-4B74-958F-E5C23A9B017F}" dt="2022-05-09T18:54:36.017" v="3740"/>
        <pc:sldMkLst>
          <pc:docMk/>
          <pc:sldMk cId="3775118935" sldId="260"/>
        </pc:sldMkLst>
        <pc:spChg chg="mod">
          <ac:chgData name="WANG Yu" userId="d10e3910-663a-4978-a8d2-38f9f8c8adfe" providerId="ADAL" clId="{DFECB48D-6612-4B74-958F-E5C23A9B017F}" dt="2022-05-09T18:54:36.017" v="3740"/>
          <ac:spMkLst>
            <pc:docMk/>
            <pc:sldMk cId="3775118935" sldId="260"/>
            <ac:spMk id="2" creationId="{23E90936-3271-4984-85D3-BD3E0ACD322B}"/>
          </ac:spMkLst>
        </pc:spChg>
        <pc:spChg chg="add del mod">
          <ac:chgData name="WANG Yu" userId="d10e3910-663a-4978-a8d2-38f9f8c8adfe" providerId="ADAL" clId="{DFECB48D-6612-4B74-958F-E5C23A9B017F}" dt="2022-05-09T18:04:45.369" v="2854" actId="478"/>
          <ac:spMkLst>
            <pc:docMk/>
            <pc:sldMk cId="3775118935" sldId="260"/>
            <ac:spMk id="4" creationId="{03816088-D5FC-4463-8F83-4315AF1068C4}"/>
          </ac:spMkLst>
        </pc:spChg>
        <pc:spChg chg="add del mod">
          <ac:chgData name="WANG Yu" userId="d10e3910-663a-4978-a8d2-38f9f8c8adfe" providerId="ADAL" clId="{DFECB48D-6612-4B74-958F-E5C23A9B017F}" dt="2022-05-09T13:36:19.034" v="2067" actId="478"/>
          <ac:spMkLst>
            <pc:docMk/>
            <pc:sldMk cId="3775118935" sldId="260"/>
            <ac:spMk id="7" creationId="{A43943CC-BE5C-4374-90DF-0BFFC6CE93FD}"/>
          </ac:spMkLst>
        </pc:spChg>
        <pc:spChg chg="add mod">
          <ac:chgData name="WANG Yu" userId="d10e3910-663a-4978-a8d2-38f9f8c8adfe" providerId="ADAL" clId="{DFECB48D-6612-4B74-958F-E5C23A9B017F}" dt="2022-05-09T18:36:59.726" v="3646" actId="1036"/>
          <ac:spMkLst>
            <pc:docMk/>
            <pc:sldMk cId="3775118935" sldId="260"/>
            <ac:spMk id="9" creationId="{8C6D0348-B9F0-4E76-BC14-68FD900A6244}"/>
          </ac:spMkLst>
        </pc:spChg>
        <pc:spChg chg="add del mod">
          <ac:chgData name="WANG Yu" userId="d10e3910-663a-4978-a8d2-38f9f8c8adfe" providerId="ADAL" clId="{DFECB48D-6612-4B74-958F-E5C23A9B017F}" dt="2022-05-09T17:50:56.181" v="2378"/>
          <ac:spMkLst>
            <pc:docMk/>
            <pc:sldMk cId="3775118935" sldId="260"/>
            <ac:spMk id="14" creationId="{8F9AFC1F-C4D6-4A07-9BF5-5E54DD31CBBA}"/>
          </ac:spMkLst>
        </pc:spChg>
        <pc:spChg chg="add del mod">
          <ac:chgData name="WANG Yu" userId="d10e3910-663a-4978-a8d2-38f9f8c8adfe" providerId="ADAL" clId="{DFECB48D-6612-4B74-958F-E5C23A9B017F}" dt="2022-05-09T18:01:54.430" v="2761" actId="478"/>
          <ac:spMkLst>
            <pc:docMk/>
            <pc:sldMk cId="3775118935" sldId="260"/>
            <ac:spMk id="15" creationId="{69942261-73C5-4F49-908A-30143B7AF241}"/>
          </ac:spMkLst>
        </pc:spChg>
        <pc:spChg chg="add del mod">
          <ac:chgData name="WANG Yu" userId="d10e3910-663a-4978-a8d2-38f9f8c8adfe" providerId="ADAL" clId="{DFECB48D-6612-4B74-958F-E5C23A9B017F}" dt="2022-05-09T18:02:06.425" v="2767" actId="478"/>
          <ac:spMkLst>
            <pc:docMk/>
            <pc:sldMk cId="3775118935" sldId="260"/>
            <ac:spMk id="18" creationId="{E5F25CB3-B029-48DA-B40A-FA28F8FC9372}"/>
          </ac:spMkLst>
        </pc:spChg>
        <pc:spChg chg="add del mod">
          <ac:chgData name="WANG Yu" userId="d10e3910-663a-4978-a8d2-38f9f8c8adfe" providerId="ADAL" clId="{DFECB48D-6612-4B74-958F-E5C23A9B017F}" dt="2022-05-09T18:03:32.855" v="2821" actId="478"/>
          <ac:spMkLst>
            <pc:docMk/>
            <pc:sldMk cId="3775118935" sldId="260"/>
            <ac:spMk id="19" creationId="{B3E621A5-09A0-43C7-B43C-0CDD192D1619}"/>
          </ac:spMkLst>
        </pc:spChg>
        <pc:spChg chg="add mod">
          <ac:chgData name="WANG Yu" userId="d10e3910-663a-4978-a8d2-38f9f8c8adfe" providerId="ADAL" clId="{DFECB48D-6612-4B74-958F-E5C23A9B017F}" dt="2022-05-09T18:36:59.726" v="3646" actId="1036"/>
          <ac:spMkLst>
            <pc:docMk/>
            <pc:sldMk cId="3775118935" sldId="260"/>
            <ac:spMk id="22" creationId="{128E8D25-AEFE-44AA-8647-C052C0AEA83C}"/>
          </ac:spMkLst>
        </pc:spChg>
        <pc:spChg chg="add mod">
          <ac:chgData name="WANG Yu" userId="d10e3910-663a-4978-a8d2-38f9f8c8adfe" providerId="ADAL" clId="{DFECB48D-6612-4B74-958F-E5C23A9B017F}" dt="2022-05-09T18:36:59.726" v="3646" actId="1036"/>
          <ac:spMkLst>
            <pc:docMk/>
            <pc:sldMk cId="3775118935" sldId="260"/>
            <ac:spMk id="23" creationId="{E98CE7EB-1AB4-437A-8B9C-9E54CDA34FCD}"/>
          </ac:spMkLst>
        </pc:spChg>
        <pc:spChg chg="add mod">
          <ac:chgData name="WANG Yu" userId="d10e3910-663a-4978-a8d2-38f9f8c8adfe" providerId="ADAL" clId="{DFECB48D-6612-4B74-958F-E5C23A9B017F}" dt="2022-05-09T18:36:59.726" v="3646" actId="1036"/>
          <ac:spMkLst>
            <pc:docMk/>
            <pc:sldMk cId="3775118935" sldId="260"/>
            <ac:spMk id="26" creationId="{64FD8AF2-9187-4EC7-811F-678342D7E1EC}"/>
          </ac:spMkLst>
        </pc:spChg>
        <pc:spChg chg="add del mod">
          <ac:chgData name="WANG Yu" userId="d10e3910-663a-4978-a8d2-38f9f8c8adfe" providerId="ADAL" clId="{DFECB48D-6612-4B74-958F-E5C23A9B017F}" dt="2022-05-09T18:12:11.178" v="2905" actId="478"/>
          <ac:spMkLst>
            <pc:docMk/>
            <pc:sldMk cId="3775118935" sldId="260"/>
            <ac:spMk id="29" creationId="{2E8206F2-B9A5-43A4-9148-1E527F62FF09}"/>
          </ac:spMkLst>
        </pc:spChg>
        <pc:spChg chg="add mod">
          <ac:chgData name="WANG Yu" userId="d10e3910-663a-4978-a8d2-38f9f8c8adfe" providerId="ADAL" clId="{DFECB48D-6612-4B74-958F-E5C23A9B017F}" dt="2022-05-09T18:36:59.726" v="3646" actId="1036"/>
          <ac:spMkLst>
            <pc:docMk/>
            <pc:sldMk cId="3775118935" sldId="260"/>
            <ac:spMk id="32" creationId="{B3D274B8-59B9-4903-80E7-1F74240B20AF}"/>
          </ac:spMkLst>
        </pc:spChg>
        <pc:spChg chg="add mod">
          <ac:chgData name="WANG Yu" userId="d10e3910-663a-4978-a8d2-38f9f8c8adfe" providerId="ADAL" clId="{DFECB48D-6612-4B74-958F-E5C23A9B017F}" dt="2022-05-09T18:36:59.726" v="3646" actId="1036"/>
          <ac:spMkLst>
            <pc:docMk/>
            <pc:sldMk cId="3775118935" sldId="260"/>
            <ac:spMk id="41" creationId="{86D90453-8E46-4C89-94F1-3A9E9839EBE5}"/>
          </ac:spMkLst>
        </pc:spChg>
        <pc:spChg chg="add del mod">
          <ac:chgData name="WANG Yu" userId="d10e3910-663a-4978-a8d2-38f9f8c8adfe" providerId="ADAL" clId="{DFECB48D-6612-4B74-958F-E5C23A9B017F}" dt="2022-05-09T18:28:31.919" v="3412" actId="478"/>
          <ac:spMkLst>
            <pc:docMk/>
            <pc:sldMk cId="3775118935" sldId="260"/>
            <ac:spMk id="43" creationId="{AD4AB495-CAEC-46E2-B6B8-3D96C606B58E}"/>
          </ac:spMkLst>
        </pc:spChg>
        <pc:spChg chg="add mod">
          <ac:chgData name="WANG Yu" userId="d10e3910-663a-4978-a8d2-38f9f8c8adfe" providerId="ADAL" clId="{DFECB48D-6612-4B74-958F-E5C23A9B017F}" dt="2022-05-09T18:36:59.726" v="3646" actId="1036"/>
          <ac:spMkLst>
            <pc:docMk/>
            <pc:sldMk cId="3775118935" sldId="260"/>
            <ac:spMk id="46" creationId="{B3787827-48D5-4C4E-8A7F-0DBF5ADB3439}"/>
          </ac:spMkLst>
        </pc:spChg>
        <pc:spChg chg="add mod">
          <ac:chgData name="WANG Yu" userId="d10e3910-663a-4978-a8d2-38f9f8c8adfe" providerId="ADAL" clId="{DFECB48D-6612-4B74-958F-E5C23A9B017F}" dt="2022-05-09T18:36:59.726" v="3646" actId="1036"/>
          <ac:spMkLst>
            <pc:docMk/>
            <pc:sldMk cId="3775118935" sldId="260"/>
            <ac:spMk id="54" creationId="{40139484-98AF-4E5D-B4D6-91333CF6A211}"/>
          </ac:spMkLst>
        </pc:spChg>
        <pc:spChg chg="add mod">
          <ac:chgData name="WANG Yu" userId="d10e3910-663a-4978-a8d2-38f9f8c8adfe" providerId="ADAL" clId="{DFECB48D-6612-4B74-958F-E5C23A9B017F}" dt="2022-05-09T18:36:59.726" v="3646" actId="1036"/>
          <ac:spMkLst>
            <pc:docMk/>
            <pc:sldMk cId="3775118935" sldId="260"/>
            <ac:spMk id="56" creationId="{CA7BF4E9-5CA7-4861-9D11-DB863EF5A626}"/>
          </ac:spMkLst>
        </pc:spChg>
        <pc:spChg chg="add mod">
          <ac:chgData name="WANG Yu" userId="d10e3910-663a-4978-a8d2-38f9f8c8adfe" providerId="ADAL" clId="{DFECB48D-6612-4B74-958F-E5C23A9B017F}" dt="2022-05-09T18:36:59.726" v="3646" actId="1036"/>
          <ac:spMkLst>
            <pc:docMk/>
            <pc:sldMk cId="3775118935" sldId="260"/>
            <ac:spMk id="57" creationId="{ED744B1E-9788-4C99-98D6-F1B5FE3D621C}"/>
          </ac:spMkLst>
        </pc:spChg>
        <pc:spChg chg="add mod">
          <ac:chgData name="WANG Yu" userId="d10e3910-663a-4978-a8d2-38f9f8c8adfe" providerId="ADAL" clId="{DFECB48D-6612-4B74-958F-E5C23A9B017F}" dt="2022-05-09T18:36:59.726" v="3646" actId="1036"/>
          <ac:spMkLst>
            <pc:docMk/>
            <pc:sldMk cId="3775118935" sldId="260"/>
            <ac:spMk id="58" creationId="{769A8339-27FE-46F8-B50D-3CCDC686C4FA}"/>
          </ac:spMkLst>
        </pc:spChg>
        <pc:spChg chg="add mod">
          <ac:chgData name="WANG Yu" userId="d10e3910-663a-4978-a8d2-38f9f8c8adfe" providerId="ADAL" clId="{DFECB48D-6612-4B74-958F-E5C23A9B017F}" dt="2022-05-09T18:36:59.726" v="3646" actId="1036"/>
          <ac:spMkLst>
            <pc:docMk/>
            <pc:sldMk cId="3775118935" sldId="260"/>
            <ac:spMk id="59" creationId="{3DCE128F-3E10-44A6-B1D7-C99BCB9C36F4}"/>
          </ac:spMkLst>
        </pc:spChg>
        <pc:picChg chg="add del mod">
          <ac:chgData name="WANG Yu" userId="d10e3910-663a-4978-a8d2-38f9f8c8adfe" providerId="ADAL" clId="{DFECB48D-6612-4B74-958F-E5C23A9B017F}" dt="2022-05-08T14:42:50.444" v="325" actId="478"/>
          <ac:picMkLst>
            <pc:docMk/>
            <pc:sldMk cId="3775118935" sldId="260"/>
            <ac:picMk id="4" creationId="{68DAFC2E-3D76-48EA-A42C-D7197AA055B7}"/>
          </ac:picMkLst>
        </pc:picChg>
        <pc:picChg chg="add del mod">
          <ac:chgData name="WANG Yu" userId="d10e3910-663a-4978-a8d2-38f9f8c8adfe" providerId="ADAL" clId="{DFECB48D-6612-4B74-958F-E5C23A9B017F}" dt="2022-05-08T14:43:10.845" v="330" actId="478"/>
          <ac:picMkLst>
            <pc:docMk/>
            <pc:sldMk cId="3775118935" sldId="260"/>
            <ac:picMk id="5" creationId="{F97F912E-C5EA-4B5D-822D-31CFB7C51E3B}"/>
          </ac:picMkLst>
        </pc:picChg>
        <pc:picChg chg="add mod">
          <ac:chgData name="WANG Yu" userId="d10e3910-663a-4978-a8d2-38f9f8c8adfe" providerId="ADAL" clId="{DFECB48D-6612-4B74-958F-E5C23A9B017F}" dt="2022-05-09T18:36:59.726" v="3646" actId="1036"/>
          <ac:picMkLst>
            <pc:docMk/>
            <pc:sldMk cId="3775118935" sldId="260"/>
            <ac:picMk id="6" creationId="{5D12DD4E-F252-4485-9FF0-06180F1BBCC5}"/>
          </ac:picMkLst>
        </pc:picChg>
        <pc:picChg chg="add del mod">
          <ac:chgData name="WANG Yu" userId="d10e3910-663a-4978-a8d2-38f9f8c8adfe" providerId="ADAL" clId="{DFECB48D-6612-4B74-958F-E5C23A9B017F}" dt="2022-05-08T19:33:00.339" v="968" actId="478"/>
          <ac:picMkLst>
            <pc:docMk/>
            <pc:sldMk cId="3775118935" sldId="260"/>
            <ac:picMk id="6" creationId="{8A4D3103-E62A-44E9-B3B6-2BD03D53DDEA}"/>
          </ac:picMkLst>
        </pc:picChg>
        <pc:picChg chg="add del mod">
          <ac:chgData name="WANG Yu" userId="d10e3910-663a-4978-a8d2-38f9f8c8adfe" providerId="ADAL" clId="{DFECB48D-6612-4B74-958F-E5C23A9B017F}" dt="2022-05-09T17:48:46.150" v="2286" actId="478"/>
          <ac:picMkLst>
            <pc:docMk/>
            <pc:sldMk cId="3775118935" sldId="260"/>
            <ac:picMk id="11" creationId="{F560504B-4C66-40B1-A049-6D8E152AD5F0}"/>
          </ac:picMkLst>
        </pc:picChg>
        <pc:picChg chg="add mod">
          <ac:chgData name="WANG Yu" userId="d10e3910-663a-4978-a8d2-38f9f8c8adfe" providerId="ADAL" clId="{DFECB48D-6612-4B74-958F-E5C23A9B017F}" dt="2022-05-09T18:36:59.726" v="3646" actId="1036"/>
          <ac:picMkLst>
            <pc:docMk/>
            <pc:sldMk cId="3775118935" sldId="260"/>
            <ac:picMk id="13" creationId="{7DE1730A-6F39-4947-8FF8-D6D9701DCB48}"/>
          </ac:picMkLst>
        </pc:picChg>
        <pc:picChg chg="add mod">
          <ac:chgData name="WANG Yu" userId="d10e3910-663a-4978-a8d2-38f9f8c8adfe" providerId="ADAL" clId="{DFECB48D-6612-4B74-958F-E5C23A9B017F}" dt="2022-05-09T18:36:59.726" v="3646" actId="1036"/>
          <ac:picMkLst>
            <pc:docMk/>
            <pc:sldMk cId="3775118935" sldId="260"/>
            <ac:picMk id="28" creationId="{0DD30DD6-A321-45D1-8E8C-D280C137EF59}"/>
          </ac:picMkLst>
        </pc:picChg>
        <pc:picChg chg="add mod">
          <ac:chgData name="WANG Yu" userId="d10e3910-663a-4978-a8d2-38f9f8c8adfe" providerId="ADAL" clId="{DFECB48D-6612-4B74-958F-E5C23A9B017F}" dt="2022-05-09T18:36:59.726" v="3646" actId="1036"/>
          <ac:picMkLst>
            <pc:docMk/>
            <pc:sldMk cId="3775118935" sldId="260"/>
            <ac:picMk id="31" creationId="{CBF4D501-A554-4D8E-8B30-6725EC978FCE}"/>
          </ac:picMkLst>
        </pc:picChg>
        <pc:picChg chg="add mod">
          <ac:chgData name="WANG Yu" userId="d10e3910-663a-4978-a8d2-38f9f8c8adfe" providerId="ADAL" clId="{DFECB48D-6612-4B74-958F-E5C23A9B017F}" dt="2022-05-09T18:36:59.726" v="3646" actId="1036"/>
          <ac:picMkLst>
            <pc:docMk/>
            <pc:sldMk cId="3775118935" sldId="260"/>
            <ac:picMk id="45" creationId="{10FC860A-B5A0-41B3-A5E1-64613257FDE1}"/>
          </ac:picMkLst>
        </pc:picChg>
        <pc:cxnChg chg="add del mod">
          <ac:chgData name="WANG Yu" userId="d10e3910-663a-4978-a8d2-38f9f8c8adfe" providerId="ADAL" clId="{DFECB48D-6612-4B74-958F-E5C23A9B017F}" dt="2022-05-09T18:00:59.886" v="2716" actId="478"/>
          <ac:cxnSpMkLst>
            <pc:docMk/>
            <pc:sldMk cId="3775118935" sldId="260"/>
            <ac:cxnSpMk id="17" creationId="{FB75F468-187D-47B8-8386-8DF481278FF8}"/>
          </ac:cxnSpMkLst>
        </pc:cxnChg>
        <pc:cxnChg chg="add mod">
          <ac:chgData name="WANG Yu" userId="d10e3910-663a-4978-a8d2-38f9f8c8adfe" providerId="ADAL" clId="{DFECB48D-6612-4B74-958F-E5C23A9B017F}" dt="2022-05-09T18:36:59.726" v="3646" actId="1036"/>
          <ac:cxnSpMkLst>
            <pc:docMk/>
            <pc:sldMk cId="3775118935" sldId="260"/>
            <ac:cxnSpMk id="25" creationId="{5F66AC28-5778-4D59-973E-07C1190062E5}"/>
          </ac:cxnSpMkLst>
        </pc:cxnChg>
        <pc:cxnChg chg="add mod">
          <ac:chgData name="WANG Yu" userId="d10e3910-663a-4978-a8d2-38f9f8c8adfe" providerId="ADAL" clId="{DFECB48D-6612-4B74-958F-E5C23A9B017F}" dt="2022-05-09T18:36:59.726" v="3646" actId="1036"/>
          <ac:cxnSpMkLst>
            <pc:docMk/>
            <pc:sldMk cId="3775118935" sldId="260"/>
            <ac:cxnSpMk id="37" creationId="{90D2AEF8-D2FE-4A28-961F-C3A65A5CFBE3}"/>
          </ac:cxnSpMkLst>
        </pc:cxnChg>
      </pc:sldChg>
      <pc:sldChg chg="addSp delSp modSp new mod">
        <pc:chgData name="WANG Yu" userId="d10e3910-663a-4978-a8d2-38f9f8c8adfe" providerId="ADAL" clId="{DFECB48D-6612-4B74-958F-E5C23A9B017F}" dt="2022-05-09T19:24:19.365" v="4087" actId="1076"/>
        <pc:sldMkLst>
          <pc:docMk/>
          <pc:sldMk cId="142930684" sldId="261"/>
        </pc:sldMkLst>
        <pc:spChg chg="mod">
          <ac:chgData name="WANG Yu" userId="d10e3910-663a-4978-a8d2-38f9f8c8adfe" providerId="ADAL" clId="{DFECB48D-6612-4B74-958F-E5C23A9B017F}" dt="2022-05-08T14:14:57.210" v="300" actId="20577"/>
          <ac:spMkLst>
            <pc:docMk/>
            <pc:sldMk cId="142930684" sldId="261"/>
            <ac:spMk id="2" creationId="{414767EE-D717-4B9B-8D5D-9B7C6A8789FA}"/>
          </ac:spMkLst>
        </pc:spChg>
        <pc:spChg chg="add del mod">
          <ac:chgData name="WANG Yu" userId="d10e3910-663a-4978-a8d2-38f9f8c8adfe" providerId="ADAL" clId="{DFECB48D-6612-4B74-958F-E5C23A9B017F}" dt="2022-05-09T12:57:08.906" v="1963" actId="478"/>
          <ac:spMkLst>
            <pc:docMk/>
            <pc:sldMk cId="142930684" sldId="261"/>
            <ac:spMk id="4" creationId="{42B1D52F-5822-4E58-9614-6B21B29E9294}"/>
          </ac:spMkLst>
        </pc:spChg>
        <pc:spChg chg="add mod">
          <ac:chgData name="WANG Yu" userId="d10e3910-663a-4978-a8d2-38f9f8c8adfe" providerId="ADAL" clId="{DFECB48D-6612-4B74-958F-E5C23A9B017F}" dt="2022-05-09T19:22:41.885" v="3984" actId="1076"/>
          <ac:spMkLst>
            <pc:docMk/>
            <pc:sldMk cId="142930684" sldId="261"/>
            <ac:spMk id="6" creationId="{3FCB229D-0F63-41B4-B1C2-1C3A4E6410D7}"/>
          </ac:spMkLst>
        </pc:spChg>
        <pc:spChg chg="add mod">
          <ac:chgData name="WANG Yu" userId="d10e3910-663a-4978-a8d2-38f9f8c8adfe" providerId="ADAL" clId="{DFECB48D-6612-4B74-958F-E5C23A9B017F}" dt="2022-05-09T19:22:44.015" v="3985" actId="1076"/>
          <ac:spMkLst>
            <pc:docMk/>
            <pc:sldMk cId="142930684" sldId="261"/>
            <ac:spMk id="7" creationId="{A9C846AD-8BB6-48F4-B07C-20F784DB667A}"/>
          </ac:spMkLst>
        </pc:spChg>
        <pc:spChg chg="add del mod">
          <ac:chgData name="WANG Yu" userId="d10e3910-663a-4978-a8d2-38f9f8c8adfe" providerId="ADAL" clId="{DFECB48D-6612-4B74-958F-E5C23A9B017F}" dt="2022-05-09T19:12:00.614" v="3851" actId="478"/>
          <ac:spMkLst>
            <pc:docMk/>
            <pc:sldMk cId="142930684" sldId="261"/>
            <ac:spMk id="9" creationId="{01920710-254D-4B19-93D5-436EBC2A821C}"/>
          </ac:spMkLst>
        </pc:spChg>
        <pc:spChg chg="add mod">
          <ac:chgData name="WANG Yu" userId="d10e3910-663a-4978-a8d2-38f9f8c8adfe" providerId="ADAL" clId="{DFECB48D-6612-4B74-958F-E5C23A9B017F}" dt="2022-05-09T19:22:41.885" v="3984" actId="1076"/>
          <ac:spMkLst>
            <pc:docMk/>
            <pc:sldMk cId="142930684" sldId="261"/>
            <ac:spMk id="13" creationId="{87D94F11-10CB-4672-ACD5-BA69D1C4F54D}"/>
          </ac:spMkLst>
        </pc:spChg>
        <pc:spChg chg="add mod">
          <ac:chgData name="WANG Yu" userId="d10e3910-663a-4978-a8d2-38f9f8c8adfe" providerId="ADAL" clId="{DFECB48D-6612-4B74-958F-E5C23A9B017F}" dt="2022-05-09T19:20:43.831" v="3948" actId="1076"/>
          <ac:spMkLst>
            <pc:docMk/>
            <pc:sldMk cId="142930684" sldId="261"/>
            <ac:spMk id="17" creationId="{5FA3CBB6-29A8-4E81-8056-AE42126E3350}"/>
          </ac:spMkLst>
        </pc:spChg>
        <pc:spChg chg="add mod">
          <ac:chgData name="WANG Yu" userId="d10e3910-663a-4978-a8d2-38f9f8c8adfe" providerId="ADAL" clId="{DFECB48D-6612-4B74-958F-E5C23A9B017F}" dt="2022-05-09T19:21:48.165" v="3981" actId="1036"/>
          <ac:spMkLst>
            <pc:docMk/>
            <pc:sldMk cId="142930684" sldId="261"/>
            <ac:spMk id="18" creationId="{12C610A8-9A3B-4C50-85CC-39FA1BD2451A}"/>
          </ac:spMkLst>
        </pc:spChg>
        <pc:spChg chg="add mod">
          <ac:chgData name="WANG Yu" userId="d10e3910-663a-4978-a8d2-38f9f8c8adfe" providerId="ADAL" clId="{DFECB48D-6612-4B74-958F-E5C23A9B017F}" dt="2022-05-09T19:21:48.165" v="3981" actId="1036"/>
          <ac:spMkLst>
            <pc:docMk/>
            <pc:sldMk cId="142930684" sldId="261"/>
            <ac:spMk id="19" creationId="{728AD68E-1878-4E26-A311-58662D0FAF7A}"/>
          </ac:spMkLst>
        </pc:spChg>
        <pc:spChg chg="add mod">
          <ac:chgData name="WANG Yu" userId="d10e3910-663a-4978-a8d2-38f9f8c8adfe" providerId="ADAL" clId="{DFECB48D-6612-4B74-958F-E5C23A9B017F}" dt="2022-05-09T19:21:48.165" v="3981" actId="1036"/>
          <ac:spMkLst>
            <pc:docMk/>
            <pc:sldMk cId="142930684" sldId="261"/>
            <ac:spMk id="20" creationId="{E99A1DDC-06BE-4B3D-AECA-04C22C94E6A2}"/>
          </ac:spMkLst>
        </pc:spChg>
        <pc:spChg chg="add mod">
          <ac:chgData name="WANG Yu" userId="d10e3910-663a-4978-a8d2-38f9f8c8adfe" providerId="ADAL" clId="{DFECB48D-6612-4B74-958F-E5C23A9B017F}" dt="2022-05-09T19:22:45.894" v="3986" actId="1076"/>
          <ac:spMkLst>
            <pc:docMk/>
            <pc:sldMk cId="142930684" sldId="261"/>
            <ac:spMk id="21" creationId="{5A8D6929-ED76-448D-BF8C-EB93F4C0BD79}"/>
          </ac:spMkLst>
        </pc:spChg>
        <pc:spChg chg="add del">
          <ac:chgData name="WANG Yu" userId="d10e3910-663a-4978-a8d2-38f9f8c8adfe" providerId="ADAL" clId="{DFECB48D-6612-4B74-958F-E5C23A9B017F}" dt="2022-05-09T19:19:37.763" v="3923" actId="478"/>
          <ac:spMkLst>
            <pc:docMk/>
            <pc:sldMk cId="142930684" sldId="261"/>
            <ac:spMk id="22" creationId="{1064626B-3C35-4231-A92D-70D6F0449051}"/>
          </ac:spMkLst>
        </pc:spChg>
        <pc:spChg chg="add mod">
          <ac:chgData name="WANG Yu" userId="d10e3910-663a-4978-a8d2-38f9f8c8adfe" providerId="ADAL" clId="{DFECB48D-6612-4B74-958F-E5C23A9B017F}" dt="2022-05-09T19:22:29.197" v="3982" actId="1076"/>
          <ac:spMkLst>
            <pc:docMk/>
            <pc:sldMk cId="142930684" sldId="261"/>
            <ac:spMk id="23" creationId="{F4A0968A-E5C4-4DDF-8E60-82B43AE4B0B8}"/>
          </ac:spMkLst>
        </pc:spChg>
        <pc:spChg chg="add mod">
          <ac:chgData name="WANG Yu" userId="d10e3910-663a-4978-a8d2-38f9f8c8adfe" providerId="ADAL" clId="{DFECB48D-6612-4B74-958F-E5C23A9B017F}" dt="2022-05-09T19:21:31.526" v="3969" actId="20577"/>
          <ac:spMkLst>
            <pc:docMk/>
            <pc:sldMk cId="142930684" sldId="261"/>
            <ac:spMk id="24" creationId="{254D42A0-E3FD-46BB-8AAB-2CE3065105FB}"/>
          </ac:spMkLst>
        </pc:spChg>
        <pc:spChg chg="add mod">
          <ac:chgData name="WANG Yu" userId="d10e3910-663a-4978-a8d2-38f9f8c8adfe" providerId="ADAL" clId="{DFECB48D-6612-4B74-958F-E5C23A9B017F}" dt="2022-05-09T19:23:12.053" v="3993" actId="14100"/>
          <ac:spMkLst>
            <pc:docMk/>
            <pc:sldMk cId="142930684" sldId="261"/>
            <ac:spMk id="25" creationId="{F223C0F8-AA54-4D48-87AF-3B782237A4E5}"/>
          </ac:spMkLst>
        </pc:spChg>
        <pc:spChg chg="add mod">
          <ac:chgData name="WANG Yu" userId="d10e3910-663a-4978-a8d2-38f9f8c8adfe" providerId="ADAL" clId="{DFECB48D-6612-4B74-958F-E5C23A9B017F}" dt="2022-05-09T19:24:19.365" v="4087" actId="1076"/>
          <ac:spMkLst>
            <pc:docMk/>
            <pc:sldMk cId="142930684" sldId="261"/>
            <ac:spMk id="26" creationId="{CED15CE5-32C7-4664-AF52-E005D97B9EA9}"/>
          </ac:spMkLst>
        </pc:spChg>
        <pc:picChg chg="add mod modCrop">
          <ac:chgData name="WANG Yu" userId="d10e3910-663a-4978-a8d2-38f9f8c8adfe" providerId="ADAL" clId="{DFECB48D-6612-4B74-958F-E5C23A9B017F}" dt="2022-05-09T19:22:41.885" v="3984" actId="1076"/>
          <ac:picMkLst>
            <pc:docMk/>
            <pc:sldMk cId="142930684" sldId="261"/>
            <ac:picMk id="11" creationId="{1D746AFF-D534-4BB8-AD0F-E281D2C413C3}"/>
          </ac:picMkLst>
        </pc:picChg>
        <pc:picChg chg="add mod">
          <ac:chgData name="WANG Yu" userId="d10e3910-663a-4978-a8d2-38f9f8c8adfe" providerId="ADAL" clId="{DFECB48D-6612-4B74-958F-E5C23A9B017F}" dt="2022-05-09T19:20:44.831" v="3949" actId="1076"/>
          <ac:picMkLst>
            <pc:docMk/>
            <pc:sldMk cId="142930684" sldId="261"/>
            <ac:picMk id="15" creationId="{CB84A2A5-AD40-45FC-8D44-49F931D547B8}"/>
          </ac:picMkLst>
        </pc:picChg>
      </pc:sldChg>
      <pc:sldChg chg="addSp delSp modSp new mod ord">
        <pc:chgData name="WANG Yu" userId="d10e3910-663a-4978-a8d2-38f9f8c8adfe" providerId="ADAL" clId="{DFECB48D-6612-4B74-958F-E5C23A9B017F}" dt="2022-05-09T19:00:40.185" v="3835" actId="20577"/>
        <pc:sldMkLst>
          <pc:docMk/>
          <pc:sldMk cId="2045057353" sldId="262"/>
        </pc:sldMkLst>
        <pc:spChg chg="mod">
          <ac:chgData name="WANG Yu" userId="d10e3910-663a-4978-a8d2-38f9f8c8adfe" providerId="ADAL" clId="{DFECB48D-6612-4B74-958F-E5C23A9B017F}" dt="2022-05-09T19:00:40.185" v="3835" actId="20577"/>
          <ac:spMkLst>
            <pc:docMk/>
            <pc:sldMk cId="2045057353" sldId="262"/>
            <ac:spMk id="2" creationId="{4BCBB3F5-51BC-49FE-84BD-2C2E71B41014}"/>
          </ac:spMkLst>
        </pc:spChg>
        <pc:spChg chg="add del mod">
          <ac:chgData name="WANG Yu" userId="d10e3910-663a-4978-a8d2-38f9f8c8adfe" providerId="ADAL" clId="{DFECB48D-6612-4B74-958F-E5C23A9B017F}" dt="2022-05-09T18:53:54.551" v="3721" actId="478"/>
          <ac:spMkLst>
            <pc:docMk/>
            <pc:sldMk cId="2045057353" sldId="262"/>
            <ac:spMk id="4" creationId="{DB84DE7A-43EA-4562-94D4-AF0803A7D8CC}"/>
          </ac:spMkLst>
        </pc:spChg>
        <pc:spChg chg="add mod">
          <ac:chgData name="WANG Yu" userId="d10e3910-663a-4978-a8d2-38f9f8c8adfe" providerId="ADAL" clId="{DFECB48D-6612-4B74-958F-E5C23A9B017F}" dt="2022-05-09T18:55:56.579" v="3762" actId="404"/>
          <ac:spMkLst>
            <pc:docMk/>
            <pc:sldMk cId="2045057353" sldId="262"/>
            <ac:spMk id="8" creationId="{59125458-17A7-4D0B-AD67-1231DCD8C57D}"/>
          </ac:spMkLst>
        </pc:spChg>
        <pc:spChg chg="add mod">
          <ac:chgData name="WANG Yu" userId="d10e3910-663a-4978-a8d2-38f9f8c8adfe" providerId="ADAL" clId="{DFECB48D-6612-4B74-958F-E5C23A9B017F}" dt="2022-05-09T19:00:22.031" v="3812" actId="1076"/>
          <ac:spMkLst>
            <pc:docMk/>
            <pc:sldMk cId="2045057353" sldId="262"/>
            <ac:spMk id="16" creationId="{40B25EED-EB85-416C-B336-F9088C07DEED}"/>
          </ac:spMkLst>
        </pc:spChg>
        <pc:picChg chg="add del mod">
          <ac:chgData name="WANG Yu" userId="d10e3910-663a-4978-a8d2-38f9f8c8adfe" providerId="ADAL" clId="{DFECB48D-6612-4B74-958F-E5C23A9B017F}" dt="2022-05-09T18:53:53.584" v="3720" actId="478"/>
          <ac:picMkLst>
            <pc:docMk/>
            <pc:sldMk cId="2045057353" sldId="262"/>
            <ac:picMk id="5" creationId="{555B0487-0DA6-46E5-B38C-F57B67BADB3C}"/>
          </ac:picMkLst>
        </pc:picChg>
        <pc:picChg chg="add mod">
          <ac:chgData name="WANG Yu" userId="d10e3910-663a-4978-a8d2-38f9f8c8adfe" providerId="ADAL" clId="{DFECB48D-6612-4B74-958F-E5C23A9B017F}" dt="2022-05-09T18:56:04.630" v="3763" actId="1076"/>
          <ac:picMkLst>
            <pc:docMk/>
            <pc:sldMk cId="2045057353" sldId="262"/>
            <ac:picMk id="6" creationId="{99C3AEE0-9AE7-4089-864F-DD0363FDEED0}"/>
          </ac:picMkLst>
        </pc:picChg>
        <pc:picChg chg="add mod">
          <ac:chgData name="WANG Yu" userId="d10e3910-663a-4978-a8d2-38f9f8c8adfe" providerId="ADAL" clId="{DFECB48D-6612-4B74-958F-E5C23A9B017F}" dt="2022-05-09T19:00:27.641" v="3813" actId="1076"/>
          <ac:picMkLst>
            <pc:docMk/>
            <pc:sldMk cId="2045057353" sldId="262"/>
            <ac:picMk id="10" creationId="{5477C393-7F4A-4C45-921A-AD16AFC05823}"/>
          </ac:picMkLst>
        </pc:picChg>
        <pc:picChg chg="add mod">
          <ac:chgData name="WANG Yu" userId="d10e3910-663a-4978-a8d2-38f9f8c8adfe" providerId="ADAL" clId="{DFECB48D-6612-4B74-958F-E5C23A9B017F}" dt="2022-05-09T19:00:27.641" v="3813" actId="1076"/>
          <ac:picMkLst>
            <pc:docMk/>
            <pc:sldMk cId="2045057353" sldId="262"/>
            <ac:picMk id="12" creationId="{0C07BE4D-0112-4F34-B728-9C2A7DEEDD7C}"/>
          </ac:picMkLst>
        </pc:picChg>
        <pc:picChg chg="add mod">
          <ac:chgData name="WANG Yu" userId="d10e3910-663a-4978-a8d2-38f9f8c8adfe" providerId="ADAL" clId="{DFECB48D-6612-4B74-958F-E5C23A9B017F}" dt="2022-05-09T19:00:27.641" v="3813" actId="1076"/>
          <ac:picMkLst>
            <pc:docMk/>
            <pc:sldMk cId="2045057353" sldId="262"/>
            <ac:picMk id="14" creationId="{A952ACB9-8A31-43AF-9006-7BD5BFB12265}"/>
          </ac:picMkLst>
        </pc:picChg>
      </pc:sldChg>
      <pc:sldChg chg="del">
        <pc:chgData name="WANG Yu" userId="d10e3910-663a-4978-a8d2-38f9f8c8adfe" providerId="ADAL" clId="{DFECB48D-6612-4B74-958F-E5C23A9B017F}" dt="2022-05-03T08:37:53.038" v="19" actId="47"/>
        <pc:sldMkLst>
          <pc:docMk/>
          <pc:sldMk cId="2941653692" sldId="262"/>
        </pc:sldMkLst>
      </pc:sldChg>
      <pc:sldChg chg="del">
        <pc:chgData name="WANG Yu" userId="d10e3910-663a-4978-a8d2-38f9f8c8adfe" providerId="ADAL" clId="{DFECB48D-6612-4B74-958F-E5C23A9B017F}" dt="2022-05-03T08:37:52.163" v="18" actId="47"/>
        <pc:sldMkLst>
          <pc:docMk/>
          <pc:sldMk cId="2729778911" sldId="263"/>
        </pc:sldMkLst>
      </pc:sldChg>
      <pc:sldChg chg="addSp delSp modSp new mod ord">
        <pc:chgData name="WANG Yu" userId="d10e3910-663a-4978-a8d2-38f9f8c8adfe" providerId="ADAL" clId="{DFECB48D-6612-4B74-958F-E5C23A9B017F}" dt="2022-05-10T05:01:55.402" v="5173" actId="1076"/>
        <pc:sldMkLst>
          <pc:docMk/>
          <pc:sldMk cId="2836562370" sldId="263"/>
        </pc:sldMkLst>
        <pc:spChg chg="mod">
          <ac:chgData name="WANG Yu" userId="d10e3910-663a-4978-a8d2-38f9f8c8adfe" providerId="ADAL" clId="{DFECB48D-6612-4B74-958F-E5C23A9B017F}" dt="2022-05-08T19:37:30.117" v="1615" actId="20577"/>
          <ac:spMkLst>
            <pc:docMk/>
            <pc:sldMk cId="2836562370" sldId="263"/>
            <ac:spMk id="2" creationId="{3A578FDB-6776-43B3-85E9-89315BB74E86}"/>
          </ac:spMkLst>
        </pc:spChg>
        <pc:spChg chg="add del mod">
          <ac:chgData name="WANG Yu" userId="d10e3910-663a-4978-a8d2-38f9f8c8adfe" providerId="ADAL" clId="{DFECB48D-6612-4B74-958F-E5C23A9B017F}" dt="2022-05-09T18:37:23.106" v="3647" actId="478"/>
          <ac:spMkLst>
            <pc:docMk/>
            <pc:sldMk cId="2836562370" sldId="263"/>
            <ac:spMk id="4" creationId="{C38BF0C3-260A-4A54-8358-20F279E1654B}"/>
          </ac:spMkLst>
        </pc:spChg>
        <pc:spChg chg="add del mod">
          <ac:chgData name="WANG Yu" userId="d10e3910-663a-4978-a8d2-38f9f8c8adfe" providerId="ADAL" clId="{DFECB48D-6612-4B74-958F-E5C23A9B017F}" dt="2022-05-10T04:53:15.451" v="5085" actId="478"/>
          <ac:spMkLst>
            <pc:docMk/>
            <pc:sldMk cId="2836562370" sldId="263"/>
            <ac:spMk id="6" creationId="{EB04AF95-114B-450D-96BA-007CFD0990C7}"/>
          </ac:spMkLst>
        </pc:spChg>
        <pc:spChg chg="add mod">
          <ac:chgData name="WANG Yu" userId="d10e3910-663a-4978-a8d2-38f9f8c8adfe" providerId="ADAL" clId="{DFECB48D-6612-4B74-958F-E5C23A9B017F}" dt="2022-05-10T04:59:45.091" v="5144" actId="1076"/>
          <ac:spMkLst>
            <pc:docMk/>
            <pc:sldMk cId="2836562370" sldId="263"/>
            <ac:spMk id="21" creationId="{55735E91-C3FA-4BD4-AAE3-EE29CEC22727}"/>
          </ac:spMkLst>
        </pc:spChg>
        <pc:spChg chg="add mod">
          <ac:chgData name="WANG Yu" userId="d10e3910-663a-4978-a8d2-38f9f8c8adfe" providerId="ADAL" clId="{DFECB48D-6612-4B74-958F-E5C23A9B017F}" dt="2022-05-10T04:59:48.219" v="5145" actId="1076"/>
          <ac:spMkLst>
            <pc:docMk/>
            <pc:sldMk cId="2836562370" sldId="263"/>
            <ac:spMk id="25" creationId="{F233E64F-C42F-4428-BD4A-85A254AD9721}"/>
          </ac:spMkLst>
        </pc:spChg>
        <pc:spChg chg="add mod">
          <ac:chgData name="WANG Yu" userId="d10e3910-663a-4978-a8d2-38f9f8c8adfe" providerId="ADAL" clId="{DFECB48D-6612-4B74-958F-E5C23A9B017F}" dt="2022-05-10T04:59:33.266" v="5139" actId="1076"/>
          <ac:spMkLst>
            <pc:docMk/>
            <pc:sldMk cId="2836562370" sldId="263"/>
            <ac:spMk id="29" creationId="{378DD860-8B71-4142-9D0D-244C1EFFFEBC}"/>
          </ac:spMkLst>
        </pc:spChg>
        <pc:spChg chg="add mod">
          <ac:chgData name="WANG Yu" userId="d10e3910-663a-4978-a8d2-38f9f8c8adfe" providerId="ADAL" clId="{DFECB48D-6612-4B74-958F-E5C23A9B017F}" dt="2022-05-10T05:00:39.547" v="5151" actId="1076"/>
          <ac:spMkLst>
            <pc:docMk/>
            <pc:sldMk cId="2836562370" sldId="263"/>
            <ac:spMk id="31" creationId="{07AC1548-C725-4AFB-9E5D-8305B2BE0F49}"/>
          </ac:spMkLst>
        </pc:spChg>
        <pc:spChg chg="add mod">
          <ac:chgData name="WANG Yu" userId="d10e3910-663a-4978-a8d2-38f9f8c8adfe" providerId="ADAL" clId="{DFECB48D-6612-4B74-958F-E5C23A9B017F}" dt="2022-05-10T05:01:02.728" v="5156" actId="1076"/>
          <ac:spMkLst>
            <pc:docMk/>
            <pc:sldMk cId="2836562370" sldId="263"/>
            <ac:spMk id="33" creationId="{457713EC-9704-465B-9BEB-6209A35A241A}"/>
          </ac:spMkLst>
        </pc:spChg>
        <pc:spChg chg="add mod">
          <ac:chgData name="WANG Yu" userId="d10e3910-663a-4978-a8d2-38f9f8c8adfe" providerId="ADAL" clId="{DFECB48D-6612-4B74-958F-E5C23A9B017F}" dt="2022-05-10T05:01:32.179" v="5162" actId="1076"/>
          <ac:spMkLst>
            <pc:docMk/>
            <pc:sldMk cId="2836562370" sldId="263"/>
            <ac:spMk id="35" creationId="{307DDB95-6019-4445-BBE7-B23B45DA78ED}"/>
          </ac:spMkLst>
        </pc:spChg>
        <pc:spChg chg="add mod">
          <ac:chgData name="WANG Yu" userId="d10e3910-663a-4978-a8d2-38f9f8c8adfe" providerId="ADAL" clId="{DFECB48D-6612-4B74-958F-E5C23A9B017F}" dt="2022-05-10T05:01:55.402" v="5173" actId="1076"/>
          <ac:spMkLst>
            <pc:docMk/>
            <pc:sldMk cId="2836562370" sldId="263"/>
            <ac:spMk id="37" creationId="{D6BD99CE-8F27-4D9F-8B44-F3132020D2DC}"/>
          </ac:spMkLst>
        </pc:spChg>
        <pc:graphicFrameChg chg="add mod modGraphic">
          <ac:chgData name="WANG Yu" userId="d10e3910-663a-4978-a8d2-38f9f8c8adfe" providerId="ADAL" clId="{DFECB48D-6612-4B74-958F-E5C23A9B017F}" dt="2022-05-10T04:59:40.859" v="5143"/>
          <ac:graphicFrameMkLst>
            <pc:docMk/>
            <pc:sldMk cId="2836562370" sldId="263"/>
            <ac:graphicFrameMk id="5" creationId="{8D0BE2A3-4BBF-4B20-B8D0-536C520C5719}"/>
          </ac:graphicFrameMkLst>
        </pc:graphicFrameChg>
        <pc:picChg chg="add mod">
          <ac:chgData name="WANG Yu" userId="d10e3910-663a-4978-a8d2-38f9f8c8adfe" providerId="ADAL" clId="{DFECB48D-6612-4B74-958F-E5C23A9B017F}" dt="2022-05-10T04:17:27.128" v="4955" actId="1076"/>
          <ac:picMkLst>
            <pc:docMk/>
            <pc:sldMk cId="2836562370" sldId="263"/>
            <ac:picMk id="7" creationId="{385B0E38-6AF8-423E-BEBD-EFC2104B8AD9}"/>
          </ac:picMkLst>
        </pc:picChg>
        <pc:picChg chg="add mod">
          <ac:chgData name="WANG Yu" userId="d10e3910-663a-4978-a8d2-38f9f8c8adfe" providerId="ADAL" clId="{DFECB48D-6612-4B74-958F-E5C23A9B017F}" dt="2022-05-10T04:22:18.528" v="4965" actId="14100"/>
          <ac:picMkLst>
            <pc:docMk/>
            <pc:sldMk cId="2836562370" sldId="263"/>
            <ac:picMk id="9" creationId="{6162F585-0729-4933-8417-7FDDF0C80539}"/>
          </ac:picMkLst>
        </pc:picChg>
        <pc:picChg chg="add mod">
          <ac:chgData name="WANG Yu" userId="d10e3910-663a-4978-a8d2-38f9f8c8adfe" providerId="ADAL" clId="{DFECB48D-6612-4B74-958F-E5C23A9B017F}" dt="2022-05-10T04:33:31.843" v="4988" actId="1036"/>
          <ac:picMkLst>
            <pc:docMk/>
            <pc:sldMk cId="2836562370" sldId="263"/>
            <ac:picMk id="11" creationId="{5C9DA891-C620-43CC-B4E8-2BA9AB230B60}"/>
          </ac:picMkLst>
        </pc:picChg>
        <pc:picChg chg="add mod">
          <ac:chgData name="WANG Yu" userId="d10e3910-663a-4978-a8d2-38f9f8c8adfe" providerId="ADAL" clId="{DFECB48D-6612-4B74-958F-E5C23A9B017F}" dt="2022-05-10T04:42:04.146" v="4997" actId="1076"/>
          <ac:picMkLst>
            <pc:docMk/>
            <pc:sldMk cId="2836562370" sldId="263"/>
            <ac:picMk id="13" creationId="{DAB2B7DB-CF8B-4EA4-883C-177FEA54A1F6}"/>
          </ac:picMkLst>
        </pc:picChg>
        <pc:picChg chg="add mod modCrop">
          <ac:chgData name="WANG Yu" userId="d10e3910-663a-4978-a8d2-38f9f8c8adfe" providerId="ADAL" clId="{DFECB48D-6612-4B74-958F-E5C23A9B017F}" dt="2022-05-10T04:44:42.158" v="5011" actId="1076"/>
          <ac:picMkLst>
            <pc:docMk/>
            <pc:sldMk cId="2836562370" sldId="263"/>
            <ac:picMk id="15" creationId="{C463B6E7-162D-4F03-B20F-862FECE016C8}"/>
          </ac:picMkLst>
        </pc:picChg>
        <pc:picChg chg="add mod">
          <ac:chgData name="WANG Yu" userId="d10e3910-663a-4978-a8d2-38f9f8c8adfe" providerId="ADAL" clId="{DFECB48D-6612-4B74-958F-E5C23A9B017F}" dt="2022-05-10T04:49:36.583" v="5033" actId="1076"/>
          <ac:picMkLst>
            <pc:docMk/>
            <pc:sldMk cId="2836562370" sldId="263"/>
            <ac:picMk id="17" creationId="{F090FFA5-D5D1-429A-899E-F6B3036671A1}"/>
          </ac:picMkLst>
        </pc:picChg>
        <pc:picChg chg="add mod">
          <ac:chgData name="WANG Yu" userId="d10e3910-663a-4978-a8d2-38f9f8c8adfe" providerId="ADAL" clId="{DFECB48D-6612-4B74-958F-E5C23A9B017F}" dt="2022-05-10T04:49:56.167" v="5045" actId="1076"/>
          <ac:picMkLst>
            <pc:docMk/>
            <pc:sldMk cId="2836562370" sldId="263"/>
            <ac:picMk id="19" creationId="{513438CE-B608-4138-A85A-D69AD786F7F4}"/>
          </ac:picMkLst>
        </pc:picChg>
        <pc:picChg chg="add mod">
          <ac:chgData name="WANG Yu" userId="d10e3910-663a-4978-a8d2-38f9f8c8adfe" providerId="ADAL" clId="{DFECB48D-6612-4B74-958F-E5C23A9B017F}" dt="2022-05-10T04:52:04.144" v="5051" actId="1076"/>
          <ac:picMkLst>
            <pc:docMk/>
            <pc:sldMk cId="2836562370" sldId="263"/>
            <ac:picMk id="23" creationId="{8629FA24-4E72-4A44-87C6-B34921E4462D}"/>
          </ac:picMkLst>
        </pc:picChg>
        <pc:picChg chg="add mod">
          <ac:chgData name="WANG Yu" userId="d10e3910-663a-4978-a8d2-38f9f8c8adfe" providerId="ADAL" clId="{DFECB48D-6612-4B74-958F-E5C23A9B017F}" dt="2022-05-10T04:53:13.137" v="5084" actId="1076"/>
          <ac:picMkLst>
            <pc:docMk/>
            <pc:sldMk cId="2836562370" sldId="263"/>
            <ac:picMk id="27" creationId="{D25715BD-CD20-443A-863B-0FA85B87552A}"/>
          </ac:picMkLst>
        </pc:picChg>
      </pc:sldChg>
      <pc:sldChg chg="addSp modSp new mod">
        <pc:chgData name="WANG Yu" userId="d10e3910-663a-4978-a8d2-38f9f8c8adfe" providerId="ADAL" clId="{DFECB48D-6612-4B74-958F-E5C23A9B017F}" dt="2022-05-10T06:17:02.799" v="5783" actId="58"/>
        <pc:sldMkLst>
          <pc:docMk/>
          <pc:sldMk cId="432097204" sldId="264"/>
        </pc:sldMkLst>
        <pc:spChg chg="mod">
          <ac:chgData name="WANG Yu" userId="d10e3910-663a-4978-a8d2-38f9f8c8adfe" providerId="ADAL" clId="{DFECB48D-6612-4B74-958F-E5C23A9B017F}" dt="2022-05-08T19:42:29.712" v="1961" actId="20577"/>
          <ac:spMkLst>
            <pc:docMk/>
            <pc:sldMk cId="432097204" sldId="264"/>
            <ac:spMk id="2" creationId="{A80CAE77-AFB0-4955-B963-6BA5B2E2CFCE}"/>
          </ac:spMkLst>
        </pc:spChg>
        <pc:spChg chg="add mod">
          <ac:chgData name="WANG Yu" userId="d10e3910-663a-4978-a8d2-38f9f8c8adfe" providerId="ADAL" clId="{DFECB48D-6612-4B74-958F-E5C23A9B017F}" dt="2022-05-10T06:17:02.799" v="5783" actId="58"/>
          <ac:spMkLst>
            <pc:docMk/>
            <pc:sldMk cId="432097204" sldId="264"/>
            <ac:spMk id="4" creationId="{75A42286-C72C-4791-8255-3D739F630523}"/>
          </ac:spMkLst>
        </pc:spChg>
        <pc:picChg chg="add mod modCrop">
          <ac:chgData name="WANG Yu" userId="d10e3910-663a-4978-a8d2-38f9f8c8adfe" providerId="ADAL" clId="{DFECB48D-6612-4B74-958F-E5C23A9B017F}" dt="2022-05-10T06:05:53.796" v="5733" actId="1076"/>
          <ac:picMkLst>
            <pc:docMk/>
            <pc:sldMk cId="432097204" sldId="264"/>
            <ac:picMk id="5" creationId="{C5B9B39D-1C8B-4A95-9B86-BF461631FCB3}"/>
          </ac:picMkLst>
        </pc:picChg>
      </pc:sldChg>
      <pc:sldChg chg="addSp delSp modSp new mod">
        <pc:chgData name="WANG Yu" userId="d10e3910-663a-4978-a8d2-38f9f8c8adfe" providerId="ADAL" clId="{DFECB48D-6612-4B74-958F-E5C23A9B017F}" dt="2022-05-10T06:16:11.561" v="5768" actId="1076"/>
        <pc:sldMkLst>
          <pc:docMk/>
          <pc:sldMk cId="2504690790" sldId="265"/>
        </pc:sldMkLst>
        <pc:spChg chg="mod">
          <ac:chgData name="WANG Yu" userId="d10e3910-663a-4978-a8d2-38f9f8c8adfe" providerId="ADAL" clId="{DFECB48D-6612-4B74-958F-E5C23A9B017F}" dt="2022-05-10T04:55:26.804" v="5104"/>
          <ac:spMkLst>
            <pc:docMk/>
            <pc:sldMk cId="2504690790" sldId="265"/>
            <ac:spMk id="2" creationId="{F51FFAA8-A1D7-4B1B-A1D6-1583E4E0D293}"/>
          </ac:spMkLst>
        </pc:spChg>
        <pc:spChg chg="add del mod">
          <ac:chgData name="WANG Yu" userId="d10e3910-663a-4978-a8d2-38f9f8c8adfe" providerId="ADAL" clId="{DFECB48D-6612-4B74-958F-E5C23A9B017F}" dt="2022-05-10T05:16:28.197" v="5239" actId="478"/>
          <ac:spMkLst>
            <pc:docMk/>
            <pc:sldMk cId="2504690790" sldId="265"/>
            <ac:spMk id="14" creationId="{9775F0C7-46E8-4EA6-9B19-5F0691A59C12}"/>
          </ac:spMkLst>
        </pc:spChg>
        <pc:spChg chg="add del mod">
          <ac:chgData name="WANG Yu" userId="d10e3910-663a-4978-a8d2-38f9f8c8adfe" providerId="ADAL" clId="{DFECB48D-6612-4B74-958F-E5C23A9B017F}" dt="2022-05-10T05:16:51.709" v="5249" actId="478"/>
          <ac:spMkLst>
            <pc:docMk/>
            <pc:sldMk cId="2504690790" sldId="265"/>
            <ac:spMk id="16" creationId="{D9CDEAC7-D65F-4A9F-9DC4-E747B6351425}"/>
          </ac:spMkLst>
        </pc:spChg>
        <pc:spChg chg="add del mod">
          <ac:chgData name="WANG Yu" userId="d10e3910-663a-4978-a8d2-38f9f8c8adfe" providerId="ADAL" clId="{DFECB48D-6612-4B74-958F-E5C23A9B017F}" dt="2022-05-10T05:18:28.278" v="5333" actId="478"/>
          <ac:spMkLst>
            <pc:docMk/>
            <pc:sldMk cId="2504690790" sldId="265"/>
            <ac:spMk id="17" creationId="{7BEBE2B4-EF47-4846-8336-3833A026E489}"/>
          </ac:spMkLst>
        </pc:spChg>
        <pc:spChg chg="add mod">
          <ac:chgData name="WANG Yu" userId="d10e3910-663a-4978-a8d2-38f9f8c8adfe" providerId="ADAL" clId="{DFECB48D-6612-4B74-958F-E5C23A9B017F}" dt="2022-05-10T06:15:11.263" v="5760" actId="1035"/>
          <ac:spMkLst>
            <pc:docMk/>
            <pc:sldMk cId="2504690790" sldId="265"/>
            <ac:spMk id="18" creationId="{88823F02-02AF-429A-92CF-0A909DE52DF3}"/>
          </ac:spMkLst>
        </pc:spChg>
        <pc:spChg chg="add mod">
          <ac:chgData name="WANG Yu" userId="d10e3910-663a-4978-a8d2-38f9f8c8adfe" providerId="ADAL" clId="{DFECB48D-6612-4B74-958F-E5C23A9B017F}" dt="2022-05-10T06:15:11.263" v="5760" actId="1035"/>
          <ac:spMkLst>
            <pc:docMk/>
            <pc:sldMk cId="2504690790" sldId="265"/>
            <ac:spMk id="19" creationId="{BC1549F3-489A-4DCF-A399-1931D15E0DB8}"/>
          </ac:spMkLst>
        </pc:spChg>
        <pc:spChg chg="add mod">
          <ac:chgData name="WANG Yu" userId="d10e3910-663a-4978-a8d2-38f9f8c8adfe" providerId="ADAL" clId="{DFECB48D-6612-4B74-958F-E5C23A9B017F}" dt="2022-05-10T06:15:11.263" v="5760" actId="1035"/>
          <ac:spMkLst>
            <pc:docMk/>
            <pc:sldMk cId="2504690790" sldId="265"/>
            <ac:spMk id="20" creationId="{BE5DCEFA-E451-43A8-B763-1926896DD50E}"/>
          </ac:spMkLst>
        </pc:spChg>
        <pc:spChg chg="add mod">
          <ac:chgData name="WANG Yu" userId="d10e3910-663a-4978-a8d2-38f9f8c8adfe" providerId="ADAL" clId="{DFECB48D-6612-4B74-958F-E5C23A9B017F}" dt="2022-05-10T06:15:11.263" v="5760" actId="1035"/>
          <ac:spMkLst>
            <pc:docMk/>
            <pc:sldMk cId="2504690790" sldId="265"/>
            <ac:spMk id="21" creationId="{E6C9C861-E790-4BFE-A9BC-85088AB229FF}"/>
          </ac:spMkLst>
        </pc:spChg>
        <pc:spChg chg="add mod">
          <ac:chgData name="WANG Yu" userId="d10e3910-663a-4978-a8d2-38f9f8c8adfe" providerId="ADAL" clId="{DFECB48D-6612-4B74-958F-E5C23A9B017F}" dt="2022-05-10T06:15:11.263" v="5760" actId="1035"/>
          <ac:spMkLst>
            <pc:docMk/>
            <pc:sldMk cId="2504690790" sldId="265"/>
            <ac:spMk id="22" creationId="{66213E64-C2BD-4A44-9F23-335DF8C13664}"/>
          </ac:spMkLst>
        </pc:spChg>
        <pc:spChg chg="add mod">
          <ac:chgData name="WANG Yu" userId="d10e3910-663a-4978-a8d2-38f9f8c8adfe" providerId="ADAL" clId="{DFECB48D-6612-4B74-958F-E5C23A9B017F}" dt="2022-05-10T06:15:11.263" v="5760" actId="1035"/>
          <ac:spMkLst>
            <pc:docMk/>
            <pc:sldMk cId="2504690790" sldId="265"/>
            <ac:spMk id="23" creationId="{00C8E2FB-44CF-43DE-A454-BCE278CB1A5C}"/>
          </ac:spMkLst>
        </pc:spChg>
        <pc:spChg chg="add mod">
          <ac:chgData name="WANG Yu" userId="d10e3910-663a-4978-a8d2-38f9f8c8adfe" providerId="ADAL" clId="{DFECB48D-6612-4B74-958F-E5C23A9B017F}" dt="2022-05-10T06:15:11.263" v="5760" actId="1035"/>
          <ac:spMkLst>
            <pc:docMk/>
            <pc:sldMk cId="2504690790" sldId="265"/>
            <ac:spMk id="24" creationId="{8F62298F-AE94-4023-86A0-7C582A62C65B}"/>
          </ac:spMkLst>
        </pc:spChg>
        <pc:picChg chg="add del">
          <ac:chgData name="WANG Yu" userId="d10e3910-663a-4978-a8d2-38f9f8c8adfe" providerId="ADAL" clId="{DFECB48D-6612-4B74-958F-E5C23A9B017F}" dt="2022-05-10T05:08:07.979" v="5177" actId="478"/>
          <ac:picMkLst>
            <pc:docMk/>
            <pc:sldMk cId="2504690790" sldId="265"/>
            <ac:picMk id="4" creationId="{9B486D33-AFA8-414B-90DE-75C2F12D154A}"/>
          </ac:picMkLst>
        </pc:picChg>
        <pc:picChg chg="add del mod">
          <ac:chgData name="WANG Yu" userId="d10e3910-663a-4978-a8d2-38f9f8c8adfe" providerId="ADAL" clId="{DFECB48D-6612-4B74-958F-E5C23A9B017F}" dt="2022-05-10T05:16:25.993" v="5238" actId="478"/>
          <ac:picMkLst>
            <pc:docMk/>
            <pc:sldMk cId="2504690790" sldId="265"/>
            <ac:picMk id="5" creationId="{4DD686F6-4513-4EC3-81EA-734EBD3D5019}"/>
          </ac:picMkLst>
        </pc:picChg>
        <pc:picChg chg="add mod">
          <ac:chgData name="WANG Yu" userId="d10e3910-663a-4978-a8d2-38f9f8c8adfe" providerId="ADAL" clId="{DFECB48D-6612-4B74-958F-E5C23A9B017F}" dt="2022-05-10T06:15:11.263" v="5760" actId="1035"/>
          <ac:picMkLst>
            <pc:docMk/>
            <pc:sldMk cId="2504690790" sldId="265"/>
            <ac:picMk id="6" creationId="{E3EAADEF-06E2-4AA7-9604-07D8F1C1E11A}"/>
          </ac:picMkLst>
        </pc:picChg>
        <pc:picChg chg="add mod">
          <ac:chgData name="WANG Yu" userId="d10e3910-663a-4978-a8d2-38f9f8c8adfe" providerId="ADAL" clId="{DFECB48D-6612-4B74-958F-E5C23A9B017F}" dt="2022-05-10T06:15:11.263" v="5760" actId="1035"/>
          <ac:picMkLst>
            <pc:docMk/>
            <pc:sldMk cId="2504690790" sldId="265"/>
            <ac:picMk id="7" creationId="{8870A833-C423-4B59-95A7-2E4932834707}"/>
          </ac:picMkLst>
        </pc:picChg>
        <pc:picChg chg="add mod">
          <ac:chgData name="WANG Yu" userId="d10e3910-663a-4978-a8d2-38f9f8c8adfe" providerId="ADAL" clId="{DFECB48D-6612-4B74-958F-E5C23A9B017F}" dt="2022-05-10T06:15:11.263" v="5760" actId="1035"/>
          <ac:picMkLst>
            <pc:docMk/>
            <pc:sldMk cId="2504690790" sldId="265"/>
            <ac:picMk id="9" creationId="{1CB65D59-09EB-4A8E-A369-BAD4270FDCC6}"/>
          </ac:picMkLst>
        </pc:picChg>
        <pc:picChg chg="add mod">
          <ac:chgData name="WANG Yu" userId="d10e3910-663a-4978-a8d2-38f9f8c8adfe" providerId="ADAL" clId="{DFECB48D-6612-4B74-958F-E5C23A9B017F}" dt="2022-05-10T06:15:11.263" v="5760" actId="1035"/>
          <ac:picMkLst>
            <pc:docMk/>
            <pc:sldMk cId="2504690790" sldId="265"/>
            <ac:picMk id="11" creationId="{D82E55EC-FB5F-4EE3-9DE5-4434CC4FB1FA}"/>
          </ac:picMkLst>
        </pc:picChg>
        <pc:picChg chg="add mod">
          <ac:chgData name="WANG Yu" userId="d10e3910-663a-4978-a8d2-38f9f8c8adfe" providerId="ADAL" clId="{DFECB48D-6612-4B74-958F-E5C23A9B017F}" dt="2022-05-10T06:15:11.263" v="5760" actId="1035"/>
          <ac:picMkLst>
            <pc:docMk/>
            <pc:sldMk cId="2504690790" sldId="265"/>
            <ac:picMk id="13" creationId="{9026CB1A-C6A4-4048-B5DC-4F5B517A4965}"/>
          </ac:picMkLst>
        </pc:picChg>
        <pc:picChg chg="add mod">
          <ac:chgData name="WANG Yu" userId="d10e3910-663a-4978-a8d2-38f9f8c8adfe" providerId="ADAL" clId="{DFECB48D-6612-4B74-958F-E5C23A9B017F}" dt="2022-05-10T06:15:11.263" v="5760" actId="1035"/>
          <ac:picMkLst>
            <pc:docMk/>
            <pc:sldMk cId="2504690790" sldId="265"/>
            <ac:picMk id="15" creationId="{700A87B5-1626-41F2-A653-AC7A0899F62E}"/>
          </ac:picMkLst>
        </pc:picChg>
        <pc:picChg chg="add del mod">
          <ac:chgData name="WANG Yu" userId="d10e3910-663a-4978-a8d2-38f9f8c8adfe" providerId="ADAL" clId="{DFECB48D-6612-4B74-958F-E5C23A9B017F}" dt="2022-05-10T05:45:17.299" v="5379" actId="478"/>
          <ac:picMkLst>
            <pc:docMk/>
            <pc:sldMk cId="2504690790" sldId="265"/>
            <ac:picMk id="29" creationId="{07EC9D6E-4F1E-4C55-A7FB-DBC08B01DB0D}"/>
          </ac:picMkLst>
        </pc:picChg>
        <pc:picChg chg="add mod">
          <ac:chgData name="WANG Yu" userId="d10e3910-663a-4978-a8d2-38f9f8c8adfe" providerId="ADAL" clId="{DFECB48D-6612-4B74-958F-E5C23A9B017F}" dt="2022-05-10T05:45:38.944" v="5390" actId="1076"/>
          <ac:picMkLst>
            <pc:docMk/>
            <pc:sldMk cId="2504690790" sldId="265"/>
            <ac:picMk id="30" creationId="{0F4EC838-2F83-458B-8E82-DCE875C675B9}"/>
          </ac:picMkLst>
        </pc:picChg>
        <pc:picChg chg="add del mod">
          <ac:chgData name="WANG Yu" userId="d10e3910-663a-4978-a8d2-38f9f8c8adfe" providerId="ADAL" clId="{DFECB48D-6612-4B74-958F-E5C23A9B017F}" dt="2022-05-10T06:12:01.982" v="5736" actId="478"/>
          <ac:picMkLst>
            <pc:docMk/>
            <pc:sldMk cId="2504690790" sldId="265"/>
            <ac:picMk id="31" creationId="{795A9C42-80D1-47EF-A993-1BA00B93DB9D}"/>
          </ac:picMkLst>
        </pc:picChg>
        <pc:picChg chg="add del mod">
          <ac:chgData name="WANG Yu" userId="d10e3910-663a-4978-a8d2-38f9f8c8adfe" providerId="ADAL" clId="{DFECB48D-6612-4B74-958F-E5C23A9B017F}" dt="2022-05-10T06:16:02.010" v="5765" actId="478"/>
          <ac:picMkLst>
            <pc:docMk/>
            <pc:sldMk cId="2504690790" sldId="265"/>
            <ac:picMk id="32" creationId="{0B7DE933-2105-4C94-B456-37DD686292E8}"/>
          </ac:picMkLst>
        </pc:picChg>
        <pc:picChg chg="add mod">
          <ac:chgData name="WANG Yu" userId="d10e3910-663a-4978-a8d2-38f9f8c8adfe" providerId="ADAL" clId="{DFECB48D-6612-4B74-958F-E5C23A9B017F}" dt="2022-05-10T06:15:16.029" v="5763" actId="1076"/>
          <ac:picMkLst>
            <pc:docMk/>
            <pc:sldMk cId="2504690790" sldId="265"/>
            <ac:picMk id="34" creationId="{B79D30C9-17EF-4853-936B-3E3D7347154D}"/>
          </ac:picMkLst>
        </pc:picChg>
        <pc:picChg chg="add mod">
          <ac:chgData name="WANG Yu" userId="d10e3910-663a-4978-a8d2-38f9f8c8adfe" providerId="ADAL" clId="{DFECB48D-6612-4B74-958F-E5C23A9B017F}" dt="2022-05-10T06:16:11.561" v="5768" actId="1076"/>
          <ac:picMkLst>
            <pc:docMk/>
            <pc:sldMk cId="2504690790" sldId="265"/>
            <ac:picMk id="35" creationId="{7A0E79E7-DB50-43C6-B337-2AAFE557FDF2}"/>
          </ac:picMkLst>
        </pc:picChg>
        <pc:cxnChg chg="add mod">
          <ac:chgData name="WANG Yu" userId="d10e3910-663a-4978-a8d2-38f9f8c8adfe" providerId="ADAL" clId="{DFECB48D-6612-4B74-958F-E5C23A9B017F}" dt="2022-05-10T06:15:11.263" v="5760" actId="1035"/>
          <ac:cxnSpMkLst>
            <pc:docMk/>
            <pc:sldMk cId="2504690790" sldId="265"/>
            <ac:cxnSpMk id="26" creationId="{DF562C2F-5A24-45FB-9C6B-299B28DF9B20}"/>
          </ac:cxnSpMkLst>
        </pc:cxnChg>
        <pc:cxnChg chg="add mod">
          <ac:chgData name="WANG Yu" userId="d10e3910-663a-4978-a8d2-38f9f8c8adfe" providerId="ADAL" clId="{DFECB48D-6612-4B74-958F-E5C23A9B017F}" dt="2022-05-10T06:15:11.263" v="5760" actId="1035"/>
          <ac:cxnSpMkLst>
            <pc:docMk/>
            <pc:sldMk cId="2504690790" sldId="265"/>
            <ac:cxnSpMk id="28" creationId="{1D5B990B-72EC-4F35-8709-13214692D09C}"/>
          </ac:cxnSpMkLst>
        </pc:cxnChg>
      </pc:sldChg>
      <pc:sldChg chg="addSp delSp modSp new mod">
        <pc:chgData name="WANG Yu" userId="d10e3910-663a-4978-a8d2-38f9f8c8adfe" providerId="ADAL" clId="{DFECB48D-6612-4B74-958F-E5C23A9B017F}" dt="2022-05-10T06:05:00.912" v="5730" actId="27107"/>
        <pc:sldMkLst>
          <pc:docMk/>
          <pc:sldMk cId="1753714479" sldId="266"/>
        </pc:sldMkLst>
        <pc:spChg chg="mod">
          <ac:chgData name="WANG Yu" userId="d10e3910-663a-4978-a8d2-38f9f8c8adfe" providerId="ADAL" clId="{DFECB48D-6612-4B74-958F-E5C23A9B017F}" dt="2022-05-10T05:22:01.753" v="5373" actId="20577"/>
          <ac:spMkLst>
            <pc:docMk/>
            <pc:sldMk cId="1753714479" sldId="266"/>
            <ac:spMk id="2" creationId="{FE8DFA65-5AE1-4CE8-A7DA-C1333D9F6BE3}"/>
          </ac:spMkLst>
        </pc:spChg>
        <pc:spChg chg="add mod">
          <ac:chgData name="WANG Yu" userId="d10e3910-663a-4978-a8d2-38f9f8c8adfe" providerId="ADAL" clId="{DFECB48D-6612-4B74-958F-E5C23A9B017F}" dt="2022-05-10T05:46:58.278" v="5399" actId="1076"/>
          <ac:spMkLst>
            <pc:docMk/>
            <pc:sldMk cId="1753714479" sldId="266"/>
            <ac:spMk id="12" creationId="{A1E0F616-FF1D-4747-8DF9-EEE92DFAD582}"/>
          </ac:spMkLst>
        </pc:spChg>
        <pc:spChg chg="add mod">
          <ac:chgData name="WANG Yu" userId="d10e3910-663a-4978-a8d2-38f9f8c8adfe" providerId="ADAL" clId="{DFECB48D-6612-4B74-958F-E5C23A9B017F}" dt="2022-05-10T06:04:55.903" v="5729" actId="27107"/>
          <ac:spMkLst>
            <pc:docMk/>
            <pc:sldMk cId="1753714479" sldId="266"/>
            <ac:spMk id="13" creationId="{9064D572-7E07-49CF-8AC7-9E8EF81D7DAB}"/>
          </ac:spMkLst>
        </pc:spChg>
        <pc:spChg chg="add mod">
          <ac:chgData name="WANG Yu" userId="d10e3910-663a-4978-a8d2-38f9f8c8adfe" providerId="ADAL" clId="{DFECB48D-6612-4B74-958F-E5C23A9B017F}" dt="2022-05-10T06:05:00.912" v="5730" actId="27107"/>
          <ac:spMkLst>
            <pc:docMk/>
            <pc:sldMk cId="1753714479" sldId="266"/>
            <ac:spMk id="14" creationId="{0855D46A-6C15-4418-9CC3-ABF060487ADF}"/>
          </ac:spMkLst>
        </pc:spChg>
        <pc:spChg chg="add mod">
          <ac:chgData name="WANG Yu" userId="d10e3910-663a-4978-a8d2-38f9f8c8adfe" providerId="ADAL" clId="{DFECB48D-6612-4B74-958F-E5C23A9B017F}" dt="2022-05-10T05:54:37.834" v="5653" actId="1076"/>
          <ac:spMkLst>
            <pc:docMk/>
            <pc:sldMk cId="1753714479" sldId="266"/>
            <ac:spMk id="18" creationId="{E0F6D5D9-278C-4B21-8E9B-E7CA1DC4660F}"/>
          </ac:spMkLst>
        </pc:spChg>
        <pc:picChg chg="add del mod">
          <ac:chgData name="WANG Yu" userId="d10e3910-663a-4978-a8d2-38f9f8c8adfe" providerId="ADAL" clId="{DFECB48D-6612-4B74-958F-E5C23A9B017F}" dt="2022-05-10T05:45:24.106" v="5381" actId="21"/>
          <ac:picMkLst>
            <pc:docMk/>
            <pc:sldMk cId="1753714479" sldId="266"/>
            <ac:picMk id="4" creationId="{E71C04A7-91C1-42A2-A17D-F1A676A02499}"/>
          </ac:picMkLst>
        </pc:picChg>
        <pc:picChg chg="add mod">
          <ac:chgData name="WANG Yu" userId="d10e3910-663a-4978-a8d2-38f9f8c8adfe" providerId="ADAL" clId="{DFECB48D-6612-4B74-958F-E5C23A9B017F}" dt="2022-05-10T05:46:27.428" v="5393" actId="1076"/>
          <ac:picMkLst>
            <pc:docMk/>
            <pc:sldMk cId="1753714479" sldId="266"/>
            <ac:picMk id="5" creationId="{96740698-015C-45ED-82B3-616A748262D9}"/>
          </ac:picMkLst>
        </pc:picChg>
        <pc:picChg chg="add mod">
          <ac:chgData name="WANG Yu" userId="d10e3910-663a-4978-a8d2-38f9f8c8adfe" providerId="ADAL" clId="{DFECB48D-6612-4B74-958F-E5C23A9B017F}" dt="2022-05-10T05:46:27.428" v="5393" actId="1076"/>
          <ac:picMkLst>
            <pc:docMk/>
            <pc:sldMk cId="1753714479" sldId="266"/>
            <ac:picMk id="6" creationId="{25E7C41F-D0C9-4992-AF0C-85FD5FAA3905}"/>
          </ac:picMkLst>
        </pc:picChg>
        <pc:picChg chg="add mod">
          <ac:chgData name="WANG Yu" userId="d10e3910-663a-4978-a8d2-38f9f8c8adfe" providerId="ADAL" clId="{DFECB48D-6612-4B74-958F-E5C23A9B017F}" dt="2022-05-10T05:46:38.964" v="5395" actId="1076"/>
          <ac:picMkLst>
            <pc:docMk/>
            <pc:sldMk cId="1753714479" sldId="266"/>
            <ac:picMk id="7" creationId="{3100DCF9-7CE3-4E6D-BA8D-08CECC36BE84}"/>
          </ac:picMkLst>
        </pc:picChg>
        <pc:picChg chg="add mod">
          <ac:chgData name="WANG Yu" userId="d10e3910-663a-4978-a8d2-38f9f8c8adfe" providerId="ADAL" clId="{DFECB48D-6612-4B74-958F-E5C23A9B017F}" dt="2022-05-10T05:46:38.964" v="5395" actId="1076"/>
          <ac:picMkLst>
            <pc:docMk/>
            <pc:sldMk cId="1753714479" sldId="266"/>
            <ac:picMk id="8" creationId="{46643274-6F31-4F87-BFA5-48F78C1FF550}"/>
          </ac:picMkLst>
        </pc:picChg>
        <pc:picChg chg="add mod">
          <ac:chgData name="WANG Yu" userId="d10e3910-663a-4978-a8d2-38f9f8c8adfe" providerId="ADAL" clId="{DFECB48D-6612-4B74-958F-E5C23A9B017F}" dt="2022-05-10T05:46:38.964" v="5395" actId="1076"/>
          <ac:picMkLst>
            <pc:docMk/>
            <pc:sldMk cId="1753714479" sldId="266"/>
            <ac:picMk id="9" creationId="{520F40FF-CBF0-4306-AE3E-6B8FE7621E31}"/>
          </ac:picMkLst>
        </pc:picChg>
        <pc:picChg chg="add mod">
          <ac:chgData name="WANG Yu" userId="d10e3910-663a-4978-a8d2-38f9f8c8adfe" providerId="ADAL" clId="{DFECB48D-6612-4B74-958F-E5C23A9B017F}" dt="2022-05-10T05:46:38.964" v="5395" actId="1076"/>
          <ac:picMkLst>
            <pc:docMk/>
            <pc:sldMk cId="1753714479" sldId="266"/>
            <ac:picMk id="10" creationId="{AEB663D7-97D9-4408-9245-F676D546CE5D}"/>
          </ac:picMkLst>
        </pc:picChg>
        <pc:picChg chg="add mod">
          <ac:chgData name="WANG Yu" userId="d10e3910-663a-4978-a8d2-38f9f8c8adfe" providerId="ADAL" clId="{DFECB48D-6612-4B74-958F-E5C23A9B017F}" dt="2022-05-10T05:46:49.491" v="5397" actId="1076"/>
          <ac:picMkLst>
            <pc:docMk/>
            <pc:sldMk cId="1753714479" sldId="266"/>
            <ac:picMk id="11" creationId="{66D31D77-6D22-4F66-AECE-C2FDA03C2AAA}"/>
          </ac:picMkLst>
        </pc:picChg>
        <pc:picChg chg="add del mod">
          <ac:chgData name="WANG Yu" userId="d10e3910-663a-4978-a8d2-38f9f8c8adfe" providerId="ADAL" clId="{DFECB48D-6612-4B74-958F-E5C23A9B017F}" dt="2022-05-10T05:54:32.619" v="5651" actId="478"/>
          <ac:picMkLst>
            <pc:docMk/>
            <pc:sldMk cId="1753714479" sldId="266"/>
            <ac:picMk id="16" creationId="{513D92B6-C3E6-40E4-9759-CF380604A08A}"/>
          </ac:picMkLst>
        </pc:picChg>
        <pc:picChg chg="add mod">
          <ac:chgData name="WANG Yu" userId="d10e3910-663a-4978-a8d2-38f9f8c8adfe" providerId="ADAL" clId="{DFECB48D-6612-4B74-958F-E5C23A9B017F}" dt="2022-05-10T05:54:34.851" v="5652" actId="1076"/>
          <ac:picMkLst>
            <pc:docMk/>
            <pc:sldMk cId="1753714479" sldId="266"/>
            <ac:picMk id="20" creationId="{14C63D61-D805-4E0B-AFE5-296124888955}"/>
          </ac:picMkLst>
        </pc:picChg>
      </pc:sldChg>
      <pc:sldChg chg="new del">
        <pc:chgData name="WANG Yu" userId="d10e3910-663a-4978-a8d2-38f9f8c8adfe" providerId="ADAL" clId="{DFECB48D-6612-4B74-958F-E5C23A9B017F}" dt="2022-05-10T05:50:08.416" v="5627" actId="47"/>
        <pc:sldMkLst>
          <pc:docMk/>
          <pc:sldMk cId="2123651353" sldId="267"/>
        </pc:sldMkLst>
      </pc:sldChg>
      <pc:sldChg chg="del">
        <pc:chgData name="WANG Yu" userId="d10e3910-663a-4978-a8d2-38f9f8c8adfe" providerId="ADAL" clId="{DFECB48D-6612-4B74-958F-E5C23A9B017F}" dt="2022-05-03T08:37:52.163" v="18" actId="47"/>
        <pc:sldMkLst>
          <pc:docMk/>
          <pc:sldMk cId="1589132208" sldId="288"/>
        </pc:sldMkLst>
      </pc:sldChg>
      <pc:sldChg chg="del">
        <pc:chgData name="WANG Yu" userId="d10e3910-663a-4978-a8d2-38f9f8c8adfe" providerId="ADAL" clId="{DFECB48D-6612-4B74-958F-E5C23A9B017F}" dt="2022-05-03T08:37:52.163" v="18" actId="47"/>
        <pc:sldMkLst>
          <pc:docMk/>
          <pc:sldMk cId="4276496844" sldId="290"/>
        </pc:sldMkLst>
      </pc:sldChg>
      <pc:sldChg chg="del">
        <pc:chgData name="WANG Yu" userId="d10e3910-663a-4978-a8d2-38f9f8c8adfe" providerId="ADAL" clId="{DFECB48D-6612-4B74-958F-E5C23A9B017F}" dt="2022-05-03T08:37:56.333" v="24" actId="47"/>
        <pc:sldMkLst>
          <pc:docMk/>
          <pc:sldMk cId="2044897734" sldId="295"/>
        </pc:sldMkLst>
      </pc:sldChg>
      <pc:sldChg chg="del">
        <pc:chgData name="WANG Yu" userId="d10e3910-663a-4978-a8d2-38f9f8c8adfe" providerId="ADAL" clId="{DFECB48D-6612-4B74-958F-E5C23A9B017F}" dt="2022-05-03T08:37:55.910" v="23" actId="47"/>
        <pc:sldMkLst>
          <pc:docMk/>
          <pc:sldMk cId="4155542904" sldId="302"/>
        </pc:sldMkLst>
      </pc:sldChg>
      <pc:sldChg chg="del">
        <pc:chgData name="WANG Yu" userId="d10e3910-663a-4978-a8d2-38f9f8c8adfe" providerId="ADAL" clId="{DFECB48D-6612-4B74-958F-E5C23A9B017F}" dt="2022-05-03T08:37:57.014" v="25" actId="47"/>
        <pc:sldMkLst>
          <pc:docMk/>
          <pc:sldMk cId="1425879050" sldId="303"/>
        </pc:sldMkLst>
      </pc:sldChg>
      <pc:sldChg chg="del">
        <pc:chgData name="WANG Yu" userId="d10e3910-663a-4978-a8d2-38f9f8c8adfe" providerId="ADAL" clId="{DFECB48D-6612-4B74-958F-E5C23A9B017F}" dt="2022-05-03T08:37:54.346" v="21" actId="47"/>
        <pc:sldMkLst>
          <pc:docMk/>
          <pc:sldMk cId="2750075493" sldId="305"/>
        </pc:sldMkLst>
      </pc:sldChg>
      <pc:sldChg chg="del">
        <pc:chgData name="WANG Yu" userId="d10e3910-663a-4978-a8d2-38f9f8c8adfe" providerId="ADAL" clId="{DFECB48D-6612-4B74-958F-E5C23A9B017F}" dt="2022-05-03T08:37:55.154" v="22" actId="47"/>
        <pc:sldMkLst>
          <pc:docMk/>
          <pc:sldMk cId="465993627" sldId="306"/>
        </pc:sldMkLst>
      </pc:sldChg>
      <pc:sldChg chg="del">
        <pc:chgData name="WANG Yu" userId="d10e3910-663a-4978-a8d2-38f9f8c8adfe" providerId="ADAL" clId="{DFECB48D-6612-4B74-958F-E5C23A9B017F}" dt="2022-05-03T08:37:53.988" v="20" actId="47"/>
        <pc:sldMkLst>
          <pc:docMk/>
          <pc:sldMk cId="2325989021" sldId="307"/>
        </pc:sldMkLst>
      </pc:sldChg>
    </pc:docChg>
  </pc:docChgLst>
  <pc:docChgLst>
    <pc:chgData name="Yu WANG" userId="d10e3910-663a-4978-a8d2-38f9f8c8adfe" providerId="ADAL" clId="{8782DBBC-39FE-4831-8E24-E3D5A296C69F}"/>
    <pc:docChg chg="undo custSel modSld delSection">
      <pc:chgData name="Yu WANG" userId="d10e3910-663a-4978-a8d2-38f9f8c8adfe" providerId="ADAL" clId="{8782DBBC-39FE-4831-8E24-E3D5A296C69F}" dt="2021-10-19T06:45:08.537" v="1363" actId="20577"/>
      <pc:docMkLst>
        <pc:docMk/>
      </pc:docMkLst>
      <pc:sldChg chg="modSp mod">
        <pc:chgData name="Yu WANG" userId="d10e3910-663a-4978-a8d2-38f9f8c8adfe" providerId="ADAL" clId="{8782DBBC-39FE-4831-8E24-E3D5A296C69F}" dt="2021-10-19T06:13:17.855" v="1257" actId="20577"/>
        <pc:sldMkLst>
          <pc:docMk/>
          <pc:sldMk cId="2556532213" sldId="256"/>
        </pc:sldMkLst>
        <pc:spChg chg="mod">
          <ac:chgData name="Yu WANG" userId="d10e3910-663a-4978-a8d2-38f9f8c8adfe" providerId="ADAL" clId="{8782DBBC-39FE-4831-8E24-E3D5A296C69F}" dt="2021-10-19T05:23:48.606" v="754" actId="20577"/>
          <ac:spMkLst>
            <pc:docMk/>
            <pc:sldMk cId="2556532213" sldId="256"/>
            <ac:spMk id="2" creationId="{468CACA1-D708-4D1A-8FA0-C040C8FBDEC6}"/>
          </ac:spMkLst>
        </pc:spChg>
        <pc:spChg chg="mod">
          <ac:chgData name="Yu WANG" userId="d10e3910-663a-4978-a8d2-38f9f8c8adfe" providerId="ADAL" clId="{8782DBBC-39FE-4831-8E24-E3D5A296C69F}" dt="2021-10-19T06:13:17.855" v="1257" actId="20577"/>
          <ac:spMkLst>
            <pc:docMk/>
            <pc:sldMk cId="2556532213" sldId="256"/>
            <ac:spMk id="3" creationId="{C0D0126D-DE1B-431E-A4E2-990D434F4C0E}"/>
          </ac:spMkLst>
        </pc:spChg>
      </pc:sldChg>
      <pc:sldChg chg="addSp delSp modSp mod">
        <pc:chgData name="Yu WANG" userId="d10e3910-663a-4978-a8d2-38f9f8c8adfe" providerId="ADAL" clId="{8782DBBC-39FE-4831-8E24-E3D5A296C69F}" dt="2021-10-19T05:56:43.151" v="1251" actId="1076"/>
        <pc:sldMkLst>
          <pc:docMk/>
          <pc:sldMk cId="701606587" sldId="261"/>
        </pc:sldMkLst>
        <pc:spChg chg="mod">
          <ac:chgData name="Yu WANG" userId="d10e3910-663a-4978-a8d2-38f9f8c8adfe" providerId="ADAL" clId="{8782DBBC-39FE-4831-8E24-E3D5A296C69F}" dt="2021-10-19T05:17:14.581" v="599" actId="20577"/>
          <ac:spMkLst>
            <pc:docMk/>
            <pc:sldMk cId="701606587" sldId="261"/>
            <ac:spMk id="2" creationId="{54F777B3-9BD9-4857-8C2C-AB4AC0C9EE69}"/>
          </ac:spMkLst>
        </pc:spChg>
        <pc:spChg chg="del mod">
          <ac:chgData name="Yu WANG" userId="d10e3910-663a-4978-a8d2-38f9f8c8adfe" providerId="ADAL" clId="{8782DBBC-39FE-4831-8E24-E3D5A296C69F}" dt="2021-10-19T05:45:33.692" v="1046" actId="478"/>
          <ac:spMkLst>
            <pc:docMk/>
            <pc:sldMk cId="701606587" sldId="261"/>
            <ac:spMk id="6" creationId="{1BB9515E-C97D-451A-8289-7A23BC2D19DF}"/>
          </ac:spMkLst>
        </pc:spChg>
        <pc:spChg chg="mod">
          <ac:chgData name="Yu WANG" userId="d10e3910-663a-4978-a8d2-38f9f8c8adfe" providerId="ADAL" clId="{8782DBBC-39FE-4831-8E24-E3D5A296C69F}" dt="2021-10-19T05:56:01.291" v="1241" actId="1076"/>
          <ac:spMkLst>
            <pc:docMk/>
            <pc:sldMk cId="701606587" sldId="261"/>
            <ac:spMk id="9" creationId="{889A1423-BA37-4C50-8A01-4ABB3844CA0F}"/>
          </ac:spMkLst>
        </pc:spChg>
        <pc:spChg chg="mod">
          <ac:chgData name="Yu WANG" userId="d10e3910-663a-4978-a8d2-38f9f8c8adfe" providerId="ADAL" clId="{8782DBBC-39FE-4831-8E24-E3D5A296C69F}" dt="2021-10-19T05:56:01.291" v="1241" actId="1076"/>
          <ac:spMkLst>
            <pc:docMk/>
            <pc:sldMk cId="701606587" sldId="261"/>
            <ac:spMk id="10" creationId="{1405F789-3700-4F70-8038-0C389A79AFA0}"/>
          </ac:spMkLst>
        </pc:spChg>
        <pc:spChg chg="add del mod">
          <ac:chgData name="Yu WANG" userId="d10e3910-663a-4978-a8d2-38f9f8c8adfe" providerId="ADAL" clId="{8782DBBC-39FE-4831-8E24-E3D5A296C69F}" dt="2021-10-19T05:55:52.150" v="1238"/>
          <ac:spMkLst>
            <pc:docMk/>
            <pc:sldMk cId="701606587" sldId="261"/>
            <ac:spMk id="11" creationId="{3575DC16-82CE-40A3-93BB-17F1FFE866A0}"/>
          </ac:spMkLst>
        </pc:spChg>
        <pc:spChg chg="add mod">
          <ac:chgData name="Yu WANG" userId="d10e3910-663a-4978-a8d2-38f9f8c8adfe" providerId="ADAL" clId="{8782DBBC-39FE-4831-8E24-E3D5A296C69F}" dt="2021-10-19T05:55:55.545" v="1240" actId="20577"/>
          <ac:spMkLst>
            <pc:docMk/>
            <pc:sldMk cId="701606587" sldId="261"/>
            <ac:spMk id="12" creationId="{75A324F7-BDFA-4503-AB22-4129EE573DCC}"/>
          </ac:spMkLst>
        </pc:spChg>
        <pc:picChg chg="mod">
          <ac:chgData name="Yu WANG" userId="d10e3910-663a-4978-a8d2-38f9f8c8adfe" providerId="ADAL" clId="{8782DBBC-39FE-4831-8E24-E3D5A296C69F}" dt="2021-10-19T05:56:01.291" v="1241" actId="1076"/>
          <ac:picMkLst>
            <pc:docMk/>
            <pc:sldMk cId="701606587" sldId="261"/>
            <ac:picMk id="4" creationId="{33C38FBA-FADE-4391-841F-D053775058FE}"/>
          </ac:picMkLst>
        </pc:picChg>
        <pc:picChg chg="add mod modCrop">
          <ac:chgData name="Yu WANG" userId="d10e3910-663a-4978-a8d2-38f9f8c8adfe" providerId="ADAL" clId="{8782DBBC-39FE-4831-8E24-E3D5A296C69F}" dt="2021-10-19T05:56:43.151" v="1251" actId="1076"/>
          <ac:picMkLst>
            <pc:docMk/>
            <pc:sldMk cId="701606587" sldId="261"/>
            <ac:picMk id="7" creationId="{9916AF81-47E1-4EF0-B67B-071B20EAA0A8}"/>
          </ac:picMkLst>
        </pc:picChg>
        <pc:picChg chg="mod">
          <ac:chgData name="Yu WANG" userId="d10e3910-663a-4978-a8d2-38f9f8c8adfe" providerId="ADAL" clId="{8782DBBC-39FE-4831-8E24-E3D5A296C69F}" dt="2021-10-19T05:56:01.291" v="1241" actId="1076"/>
          <ac:picMkLst>
            <pc:docMk/>
            <pc:sldMk cId="701606587" sldId="261"/>
            <ac:picMk id="8" creationId="{DE1FBD8A-222D-44CD-9140-64CA5BE7A46A}"/>
          </ac:picMkLst>
        </pc:picChg>
      </pc:sldChg>
      <pc:sldChg chg="modSp mod">
        <pc:chgData name="Yu WANG" userId="d10e3910-663a-4978-a8d2-38f9f8c8adfe" providerId="ADAL" clId="{8782DBBC-39FE-4831-8E24-E3D5A296C69F}" dt="2021-10-19T03:25:45.803" v="3" actId="1076"/>
        <pc:sldMkLst>
          <pc:docMk/>
          <pc:sldMk cId="632046665" sldId="271"/>
        </pc:sldMkLst>
        <pc:spChg chg="mod">
          <ac:chgData name="Yu WANG" userId="d10e3910-663a-4978-a8d2-38f9f8c8adfe" providerId="ADAL" clId="{8782DBBC-39FE-4831-8E24-E3D5A296C69F}" dt="2021-10-19T03:25:39.740" v="1" actId="1076"/>
          <ac:spMkLst>
            <pc:docMk/>
            <pc:sldMk cId="632046665" sldId="271"/>
            <ac:spMk id="12" creationId="{8BC162B6-5649-46D8-8C31-04A6FA8EC73B}"/>
          </ac:spMkLst>
        </pc:spChg>
        <pc:spChg chg="mod">
          <ac:chgData name="Yu WANG" userId="d10e3910-663a-4978-a8d2-38f9f8c8adfe" providerId="ADAL" clId="{8782DBBC-39FE-4831-8E24-E3D5A296C69F}" dt="2021-10-19T03:25:45.803" v="3" actId="1076"/>
          <ac:spMkLst>
            <pc:docMk/>
            <pc:sldMk cId="632046665" sldId="271"/>
            <ac:spMk id="15" creationId="{78F54674-3871-4E43-B690-0DFC22565CBF}"/>
          </ac:spMkLst>
        </pc:spChg>
        <pc:picChg chg="mod">
          <ac:chgData name="Yu WANG" userId="d10e3910-663a-4978-a8d2-38f9f8c8adfe" providerId="ADAL" clId="{8782DBBC-39FE-4831-8E24-E3D5A296C69F}" dt="2021-10-19T03:25:45.803" v="3" actId="1076"/>
          <ac:picMkLst>
            <pc:docMk/>
            <pc:sldMk cId="632046665" sldId="271"/>
            <ac:picMk id="14" creationId="{EEE28426-1028-4819-A85A-1B3D3BC635C7}"/>
          </ac:picMkLst>
        </pc:picChg>
        <pc:picChg chg="mod">
          <ac:chgData name="Yu WANG" userId="d10e3910-663a-4978-a8d2-38f9f8c8adfe" providerId="ADAL" clId="{8782DBBC-39FE-4831-8E24-E3D5A296C69F}" dt="2021-10-19T03:25:42.001" v="2" actId="1076"/>
          <ac:picMkLst>
            <pc:docMk/>
            <pc:sldMk cId="632046665" sldId="271"/>
            <ac:picMk id="17" creationId="{BED343A0-EA08-4FEC-A1A3-BB18AB1B9FAD}"/>
          </ac:picMkLst>
        </pc:picChg>
        <pc:picChg chg="mod">
          <ac:chgData name="Yu WANG" userId="d10e3910-663a-4978-a8d2-38f9f8c8adfe" providerId="ADAL" clId="{8782DBBC-39FE-4831-8E24-E3D5A296C69F}" dt="2021-10-19T03:25:39.740" v="1" actId="1076"/>
          <ac:picMkLst>
            <pc:docMk/>
            <pc:sldMk cId="632046665" sldId="271"/>
            <ac:picMk id="19" creationId="{149709AF-DFB2-43D2-A49B-8CF25D423539}"/>
          </ac:picMkLst>
        </pc:picChg>
      </pc:sldChg>
      <pc:sldChg chg="addSp modSp">
        <pc:chgData name="Yu WANG" userId="d10e3910-663a-4978-a8d2-38f9f8c8adfe" providerId="ADAL" clId="{8782DBBC-39FE-4831-8E24-E3D5A296C69F}" dt="2021-10-19T05:40:01.114" v="870"/>
        <pc:sldMkLst>
          <pc:docMk/>
          <pc:sldMk cId="3195702658" sldId="272"/>
        </pc:sldMkLst>
        <pc:spChg chg="add mod">
          <ac:chgData name="Yu WANG" userId="d10e3910-663a-4978-a8d2-38f9f8c8adfe" providerId="ADAL" clId="{8782DBBC-39FE-4831-8E24-E3D5A296C69F}" dt="2021-10-19T05:40:01.114" v="870"/>
          <ac:spMkLst>
            <pc:docMk/>
            <pc:sldMk cId="3195702658" sldId="272"/>
            <ac:spMk id="5" creationId="{3DFC27F8-D08C-4CC3-B526-D49539D8F0F0}"/>
          </ac:spMkLst>
        </pc:spChg>
        <pc:spChg chg="add mod">
          <ac:chgData name="Yu WANG" userId="d10e3910-663a-4978-a8d2-38f9f8c8adfe" providerId="ADAL" clId="{8782DBBC-39FE-4831-8E24-E3D5A296C69F}" dt="2021-10-19T05:40:01.114" v="870"/>
          <ac:spMkLst>
            <pc:docMk/>
            <pc:sldMk cId="3195702658" sldId="272"/>
            <ac:spMk id="6" creationId="{DA9A6413-FA52-4126-A81A-260B2B72A199}"/>
          </ac:spMkLst>
        </pc:spChg>
        <pc:spChg chg="add mod">
          <ac:chgData name="Yu WANG" userId="d10e3910-663a-4978-a8d2-38f9f8c8adfe" providerId="ADAL" clId="{8782DBBC-39FE-4831-8E24-E3D5A296C69F}" dt="2021-10-19T05:40:01.114" v="870"/>
          <ac:spMkLst>
            <pc:docMk/>
            <pc:sldMk cId="3195702658" sldId="272"/>
            <ac:spMk id="7" creationId="{5DED8482-2272-4919-87CA-D665F9DFB572}"/>
          </ac:spMkLst>
        </pc:spChg>
        <pc:spChg chg="add mod">
          <ac:chgData name="Yu WANG" userId="d10e3910-663a-4978-a8d2-38f9f8c8adfe" providerId="ADAL" clId="{8782DBBC-39FE-4831-8E24-E3D5A296C69F}" dt="2021-10-19T05:40:01.114" v="870"/>
          <ac:spMkLst>
            <pc:docMk/>
            <pc:sldMk cId="3195702658" sldId="272"/>
            <ac:spMk id="8" creationId="{C99C6E50-9AF4-4345-A32A-31F927AB9443}"/>
          </ac:spMkLst>
        </pc:spChg>
        <pc:spChg chg="add mod">
          <ac:chgData name="Yu WANG" userId="d10e3910-663a-4978-a8d2-38f9f8c8adfe" providerId="ADAL" clId="{8782DBBC-39FE-4831-8E24-E3D5A296C69F}" dt="2021-10-19T05:40:01.114" v="870"/>
          <ac:spMkLst>
            <pc:docMk/>
            <pc:sldMk cId="3195702658" sldId="272"/>
            <ac:spMk id="9" creationId="{FB94F21D-CB4A-4E1B-8E2D-D94DD115C8F0}"/>
          </ac:spMkLst>
        </pc:spChg>
        <pc:spChg chg="add mod">
          <ac:chgData name="Yu WANG" userId="d10e3910-663a-4978-a8d2-38f9f8c8adfe" providerId="ADAL" clId="{8782DBBC-39FE-4831-8E24-E3D5A296C69F}" dt="2021-10-19T05:40:01.114" v="870"/>
          <ac:spMkLst>
            <pc:docMk/>
            <pc:sldMk cId="3195702658" sldId="272"/>
            <ac:spMk id="10" creationId="{F3A6B90A-9E9D-40AC-882A-1A09D960F4ED}"/>
          </ac:spMkLst>
        </pc:spChg>
        <pc:picChg chg="add mod">
          <ac:chgData name="Yu WANG" userId="d10e3910-663a-4978-a8d2-38f9f8c8adfe" providerId="ADAL" clId="{8782DBBC-39FE-4831-8E24-E3D5A296C69F}" dt="2021-10-19T05:40:01.114" v="870"/>
          <ac:picMkLst>
            <pc:docMk/>
            <pc:sldMk cId="3195702658" sldId="272"/>
            <ac:picMk id="4" creationId="{F4A4D7B1-ED51-4670-9F22-4FC1F557C519}"/>
          </ac:picMkLst>
        </pc:picChg>
      </pc:sldChg>
      <pc:sldChg chg="modSp mod">
        <pc:chgData name="Yu WANG" userId="d10e3910-663a-4978-a8d2-38f9f8c8adfe" providerId="ADAL" clId="{8782DBBC-39FE-4831-8E24-E3D5A296C69F}" dt="2021-10-19T05:24:58.012" v="773" actId="1037"/>
        <pc:sldMkLst>
          <pc:docMk/>
          <pc:sldMk cId="1848104055" sldId="273"/>
        </pc:sldMkLst>
        <pc:spChg chg="mod">
          <ac:chgData name="Yu WANG" userId="d10e3910-663a-4978-a8d2-38f9f8c8adfe" providerId="ADAL" clId="{8782DBBC-39FE-4831-8E24-E3D5A296C69F}" dt="2021-10-19T05:24:58.012" v="773" actId="1037"/>
          <ac:spMkLst>
            <pc:docMk/>
            <pc:sldMk cId="1848104055" sldId="273"/>
            <ac:spMk id="56" creationId="{D91D151A-6864-49ED-907F-1F8AB2F9727A}"/>
          </ac:spMkLst>
        </pc:spChg>
      </pc:sldChg>
      <pc:sldChg chg="addSp delSp modSp mod modNotesTx">
        <pc:chgData name="Yu WANG" userId="d10e3910-663a-4978-a8d2-38f9f8c8adfe" providerId="ADAL" clId="{8782DBBC-39FE-4831-8E24-E3D5A296C69F}" dt="2021-10-19T06:37:57.284" v="1293" actId="20577"/>
        <pc:sldMkLst>
          <pc:docMk/>
          <pc:sldMk cId="3721518408" sldId="275"/>
        </pc:sldMkLst>
        <pc:spChg chg="add mod">
          <ac:chgData name="Yu WANG" userId="d10e3910-663a-4978-a8d2-38f9f8c8adfe" providerId="ADAL" clId="{8782DBBC-39FE-4831-8E24-E3D5A296C69F}" dt="2021-10-19T05:22:27.704" v="731" actId="1076"/>
          <ac:spMkLst>
            <pc:docMk/>
            <pc:sldMk cId="3721518408" sldId="275"/>
            <ac:spMk id="4" creationId="{5967F4EA-FB8B-4C66-BAFF-D63AA9FDCAE6}"/>
          </ac:spMkLst>
        </pc:spChg>
        <pc:spChg chg="add del mod">
          <ac:chgData name="Yu WANG" userId="d10e3910-663a-4978-a8d2-38f9f8c8adfe" providerId="ADAL" clId="{8782DBBC-39FE-4831-8E24-E3D5A296C69F}" dt="2021-10-19T05:21:43.296" v="717" actId="478"/>
          <ac:spMkLst>
            <pc:docMk/>
            <pc:sldMk cId="3721518408" sldId="275"/>
            <ac:spMk id="6" creationId="{A700B3A2-85D9-43A9-97A6-D1E9CA70E40A}"/>
          </ac:spMkLst>
        </pc:spChg>
        <pc:spChg chg="mod">
          <ac:chgData name="Yu WANG" userId="d10e3910-663a-4978-a8d2-38f9f8c8adfe" providerId="ADAL" clId="{8782DBBC-39FE-4831-8E24-E3D5A296C69F}" dt="2021-10-19T05:22:25.156" v="730" actId="1076"/>
          <ac:spMkLst>
            <pc:docMk/>
            <pc:sldMk cId="3721518408" sldId="275"/>
            <ac:spMk id="8" creationId="{0854AD0C-EE40-4F05-8B82-0F7A54B73F1C}"/>
          </ac:spMkLst>
        </pc:spChg>
        <pc:picChg chg="mod">
          <ac:chgData name="Yu WANG" userId="d10e3910-663a-4978-a8d2-38f9f8c8adfe" providerId="ADAL" clId="{8782DBBC-39FE-4831-8E24-E3D5A296C69F}" dt="2021-10-19T05:22:22.982" v="729" actId="1076"/>
          <ac:picMkLst>
            <pc:docMk/>
            <pc:sldMk cId="3721518408" sldId="275"/>
            <ac:picMk id="5" creationId="{B360E5FC-B4BB-4A86-809C-C520E4E0B408}"/>
          </ac:picMkLst>
        </pc:picChg>
        <pc:picChg chg="mod">
          <ac:chgData name="Yu WANG" userId="d10e3910-663a-4978-a8d2-38f9f8c8adfe" providerId="ADAL" clId="{8782DBBC-39FE-4831-8E24-E3D5A296C69F}" dt="2021-10-19T05:22:25.156" v="730" actId="1076"/>
          <ac:picMkLst>
            <pc:docMk/>
            <pc:sldMk cId="3721518408" sldId="275"/>
            <ac:picMk id="7" creationId="{481C84B3-037E-4A6E-8E1F-03DC2290ACB3}"/>
          </ac:picMkLst>
        </pc:picChg>
        <pc:picChg chg="add del mod">
          <ac:chgData name="Yu WANG" userId="d10e3910-663a-4978-a8d2-38f9f8c8adfe" providerId="ADAL" clId="{8782DBBC-39FE-4831-8E24-E3D5A296C69F}" dt="2021-10-19T05:22:04.118" v="722" actId="478"/>
          <ac:picMkLst>
            <pc:docMk/>
            <pc:sldMk cId="3721518408" sldId="275"/>
            <ac:picMk id="10" creationId="{ABA0066B-1706-44E7-8D32-CA1AB7A5DB3E}"/>
          </ac:picMkLst>
        </pc:picChg>
        <pc:picChg chg="add mod">
          <ac:chgData name="Yu WANG" userId="d10e3910-663a-4978-a8d2-38f9f8c8adfe" providerId="ADAL" clId="{8782DBBC-39FE-4831-8E24-E3D5A296C69F}" dt="2021-10-19T05:22:29.882" v="732" actId="1076"/>
          <ac:picMkLst>
            <pc:docMk/>
            <pc:sldMk cId="3721518408" sldId="275"/>
            <ac:picMk id="12" creationId="{CC789022-2AAF-4728-99C8-B7859669B14F}"/>
          </ac:picMkLst>
        </pc:picChg>
        <pc:picChg chg="add mod">
          <ac:chgData name="Yu WANG" userId="d10e3910-663a-4978-a8d2-38f9f8c8adfe" providerId="ADAL" clId="{8782DBBC-39FE-4831-8E24-E3D5A296C69F}" dt="2021-10-19T05:22:56.723" v="739" actId="1076"/>
          <ac:picMkLst>
            <pc:docMk/>
            <pc:sldMk cId="3721518408" sldId="275"/>
            <ac:picMk id="14" creationId="{271039EA-6A9B-4EB6-AEF5-E46AFC95323C}"/>
          </ac:picMkLst>
        </pc:picChg>
        <pc:picChg chg="add mod">
          <ac:chgData name="Yu WANG" userId="d10e3910-663a-4978-a8d2-38f9f8c8adfe" providerId="ADAL" clId="{8782DBBC-39FE-4831-8E24-E3D5A296C69F}" dt="2021-10-19T05:23:20.348" v="745" actId="1076"/>
          <ac:picMkLst>
            <pc:docMk/>
            <pc:sldMk cId="3721518408" sldId="275"/>
            <ac:picMk id="16" creationId="{96490347-A9EC-452B-AAA9-75A733629385}"/>
          </ac:picMkLst>
        </pc:picChg>
      </pc:sldChg>
      <pc:sldChg chg="addSp delSp modSp mod modNotesTx">
        <pc:chgData name="Yu WANG" userId="d10e3910-663a-4978-a8d2-38f9f8c8adfe" providerId="ADAL" clId="{8782DBBC-39FE-4831-8E24-E3D5A296C69F}" dt="2021-10-19T06:45:08.537" v="1363" actId="20577"/>
        <pc:sldMkLst>
          <pc:docMk/>
          <pc:sldMk cId="2906144676" sldId="276"/>
        </pc:sldMkLst>
        <pc:graphicFrameChg chg="add del mod modGraphic">
          <ac:chgData name="Yu WANG" userId="d10e3910-663a-4978-a8d2-38f9f8c8adfe" providerId="ADAL" clId="{8782DBBC-39FE-4831-8E24-E3D5A296C69F}" dt="2021-10-19T03:32:26.466" v="9" actId="3680"/>
          <ac:graphicFrameMkLst>
            <pc:docMk/>
            <pc:sldMk cId="2906144676" sldId="276"/>
            <ac:graphicFrameMk id="4" creationId="{CB53E54D-045B-495D-8DD3-0FC72AE237B0}"/>
          </ac:graphicFrameMkLst>
        </pc:graphicFrameChg>
        <pc:graphicFrameChg chg="add mod modGraphic">
          <ac:chgData name="Yu WANG" userId="d10e3910-663a-4978-a8d2-38f9f8c8adfe" providerId="ADAL" clId="{8782DBBC-39FE-4831-8E24-E3D5A296C69F}" dt="2021-10-19T05:54:44.982" v="1227" actId="20577"/>
          <ac:graphicFrameMkLst>
            <pc:docMk/>
            <pc:sldMk cId="2906144676" sldId="276"/>
            <ac:graphicFrameMk id="5" creationId="{3BE2A5C0-AF8C-4333-B031-C15DF7F59A5F}"/>
          </ac:graphicFrameMkLst>
        </pc:graphicFrameChg>
        <pc:graphicFrameChg chg="add del mod modGraphic">
          <ac:chgData name="Yu WANG" userId="d10e3910-663a-4978-a8d2-38f9f8c8adfe" providerId="ADAL" clId="{8782DBBC-39FE-4831-8E24-E3D5A296C69F}" dt="2021-10-19T05:12:58.909" v="493" actId="478"/>
          <ac:graphicFrameMkLst>
            <pc:docMk/>
            <pc:sldMk cId="2906144676" sldId="276"/>
            <ac:graphicFrameMk id="21" creationId="{67690494-DC8D-4FD2-8523-E0A7A3B20D4F}"/>
          </ac:graphicFrameMkLst>
        </pc:graphicFrameChg>
        <pc:graphicFrameChg chg="add del mod modGraphic">
          <ac:chgData name="Yu WANG" userId="d10e3910-663a-4978-a8d2-38f9f8c8adfe" providerId="ADAL" clId="{8782DBBC-39FE-4831-8E24-E3D5A296C69F}" dt="2021-10-19T05:13:28.222" v="507" actId="478"/>
          <ac:graphicFrameMkLst>
            <pc:docMk/>
            <pc:sldMk cId="2906144676" sldId="276"/>
            <ac:graphicFrameMk id="23" creationId="{9A01727B-B646-4070-A231-07D7D11E9AD6}"/>
          </ac:graphicFrameMkLst>
        </pc:graphicFrameChg>
        <pc:picChg chg="add mod">
          <ac:chgData name="Yu WANG" userId="d10e3910-663a-4978-a8d2-38f9f8c8adfe" providerId="ADAL" clId="{8782DBBC-39FE-4831-8E24-E3D5A296C69F}" dt="2021-10-19T05:14:24.165" v="562" actId="1036"/>
          <ac:picMkLst>
            <pc:docMk/>
            <pc:sldMk cId="2906144676" sldId="276"/>
            <ac:picMk id="7" creationId="{28E21D4D-27FE-4DCD-876F-0A73CD90EDE5}"/>
          </ac:picMkLst>
        </pc:picChg>
        <pc:picChg chg="add mod">
          <ac:chgData name="Yu WANG" userId="d10e3910-663a-4978-a8d2-38f9f8c8adfe" providerId="ADAL" clId="{8782DBBC-39FE-4831-8E24-E3D5A296C69F}" dt="2021-10-19T05:14:24.165" v="562" actId="1036"/>
          <ac:picMkLst>
            <pc:docMk/>
            <pc:sldMk cId="2906144676" sldId="276"/>
            <ac:picMk id="9" creationId="{2D31D41D-0E6E-4A2E-B94A-BD6F44E40467}"/>
          </ac:picMkLst>
        </pc:picChg>
        <pc:picChg chg="add mod">
          <ac:chgData name="Yu WANG" userId="d10e3910-663a-4978-a8d2-38f9f8c8adfe" providerId="ADAL" clId="{8782DBBC-39FE-4831-8E24-E3D5A296C69F}" dt="2021-10-19T05:14:24.165" v="562" actId="1036"/>
          <ac:picMkLst>
            <pc:docMk/>
            <pc:sldMk cId="2906144676" sldId="276"/>
            <ac:picMk id="11" creationId="{1B74FC41-B100-49EC-8F5F-2ABAFE442247}"/>
          </ac:picMkLst>
        </pc:picChg>
        <pc:picChg chg="add mod">
          <ac:chgData name="Yu WANG" userId="d10e3910-663a-4978-a8d2-38f9f8c8adfe" providerId="ADAL" clId="{8782DBBC-39FE-4831-8E24-E3D5A296C69F}" dt="2021-10-19T05:53:42.887" v="1186" actId="1076"/>
          <ac:picMkLst>
            <pc:docMk/>
            <pc:sldMk cId="2906144676" sldId="276"/>
            <ac:picMk id="13" creationId="{66E4EF31-D7A9-4C51-A452-A0ECD4D30F49}"/>
          </ac:picMkLst>
        </pc:picChg>
        <pc:picChg chg="add mod">
          <ac:chgData name="Yu WANG" userId="d10e3910-663a-4978-a8d2-38f9f8c8adfe" providerId="ADAL" clId="{8782DBBC-39FE-4831-8E24-E3D5A296C69F}" dt="2021-10-19T05:53:54.308" v="1191" actId="1076"/>
          <ac:picMkLst>
            <pc:docMk/>
            <pc:sldMk cId="2906144676" sldId="276"/>
            <ac:picMk id="15" creationId="{A75BD118-F922-4189-9361-6D1BC2173BC6}"/>
          </ac:picMkLst>
        </pc:picChg>
        <pc:picChg chg="add mod">
          <ac:chgData name="Yu WANG" userId="d10e3910-663a-4978-a8d2-38f9f8c8adfe" providerId="ADAL" clId="{8782DBBC-39FE-4831-8E24-E3D5A296C69F}" dt="2021-10-19T05:14:24.165" v="562" actId="1036"/>
          <ac:picMkLst>
            <pc:docMk/>
            <pc:sldMk cId="2906144676" sldId="276"/>
            <ac:picMk id="17" creationId="{F7648C44-9943-4184-8384-0892BD84A2E8}"/>
          </ac:picMkLst>
        </pc:picChg>
        <pc:picChg chg="add mod">
          <ac:chgData name="Yu WANG" userId="d10e3910-663a-4978-a8d2-38f9f8c8adfe" providerId="ADAL" clId="{8782DBBC-39FE-4831-8E24-E3D5A296C69F}" dt="2021-10-19T05:53:48.674" v="1190" actId="1076"/>
          <ac:picMkLst>
            <pc:docMk/>
            <pc:sldMk cId="2906144676" sldId="276"/>
            <ac:picMk id="19" creationId="{DB5242AD-9E47-49B4-B75B-C56118F2DBFC}"/>
          </ac:picMkLst>
        </pc:picChg>
      </pc:sldChg>
    </pc:docChg>
  </pc:docChgLst>
  <pc:docChgLst>
    <pc:chgData name="Yu WANG" userId="d10e3910-663a-4978-a8d2-38f9f8c8adfe" providerId="ADAL" clId="{A43DA5DD-F8B4-412F-90D4-6804664ED2DC}"/>
    <pc:docChg chg="undo custSel addSld delSld modSld sldOrd addSection modSection">
      <pc:chgData name="Yu WANG" userId="d10e3910-663a-4978-a8d2-38f9f8c8adfe" providerId="ADAL" clId="{A43DA5DD-F8B4-412F-90D4-6804664ED2DC}" dt="2021-05-11T06:50:47.982" v="726" actId="1076"/>
      <pc:docMkLst>
        <pc:docMk/>
      </pc:docMkLst>
      <pc:sldChg chg="modSp mod">
        <pc:chgData name="Yu WANG" userId="d10e3910-663a-4978-a8d2-38f9f8c8adfe" providerId="ADAL" clId="{A43DA5DD-F8B4-412F-90D4-6804664ED2DC}" dt="2021-05-11T05:30:31.740" v="81" actId="27636"/>
        <pc:sldMkLst>
          <pc:docMk/>
          <pc:sldMk cId="2556532213" sldId="256"/>
        </pc:sldMkLst>
        <pc:spChg chg="mod">
          <ac:chgData name="Yu WANG" userId="d10e3910-663a-4978-a8d2-38f9f8c8adfe" providerId="ADAL" clId="{A43DA5DD-F8B4-412F-90D4-6804664ED2DC}" dt="2021-05-11T05:30:31.740" v="81" actId="27636"/>
          <ac:spMkLst>
            <pc:docMk/>
            <pc:sldMk cId="2556532213" sldId="256"/>
            <ac:spMk id="2" creationId="{468CACA1-D708-4D1A-8FA0-C040C8FBDEC6}"/>
          </ac:spMkLst>
        </pc:spChg>
      </pc:sldChg>
      <pc:sldChg chg="modSp mod ord">
        <pc:chgData name="Yu WANG" userId="d10e3910-663a-4978-a8d2-38f9f8c8adfe" providerId="ADAL" clId="{A43DA5DD-F8B4-412F-90D4-6804664ED2DC}" dt="2021-05-11T06:13:31.608" v="551" actId="20577"/>
        <pc:sldMkLst>
          <pc:docMk/>
          <pc:sldMk cId="1537956473" sldId="265"/>
        </pc:sldMkLst>
        <pc:spChg chg="mod">
          <ac:chgData name="Yu WANG" userId="d10e3910-663a-4978-a8d2-38f9f8c8adfe" providerId="ADAL" clId="{A43DA5DD-F8B4-412F-90D4-6804664ED2DC}" dt="2021-05-11T06:13:31.608" v="551" actId="20577"/>
          <ac:spMkLst>
            <pc:docMk/>
            <pc:sldMk cId="1537956473" sldId="265"/>
            <ac:spMk id="3" creationId="{66CCE342-2DC5-493A-8245-DD8B1C0C2501}"/>
          </ac:spMkLst>
        </pc:spChg>
        <pc:picChg chg="mod">
          <ac:chgData name="Yu WANG" userId="d10e3910-663a-4978-a8d2-38f9f8c8adfe" providerId="ADAL" clId="{A43DA5DD-F8B4-412F-90D4-6804664ED2DC}" dt="2021-05-11T05:48:38.910" v="272" actId="1076"/>
          <ac:picMkLst>
            <pc:docMk/>
            <pc:sldMk cId="1537956473" sldId="265"/>
            <ac:picMk id="7" creationId="{19743990-2313-4634-B0B7-D91E2B6FF3FB}"/>
          </ac:picMkLst>
        </pc:picChg>
      </pc:sldChg>
      <pc:sldChg chg="del">
        <pc:chgData name="Yu WANG" userId="d10e3910-663a-4978-a8d2-38f9f8c8adfe" providerId="ADAL" clId="{A43DA5DD-F8B4-412F-90D4-6804664ED2DC}" dt="2021-05-11T05:40:58.933" v="185" actId="47"/>
        <pc:sldMkLst>
          <pc:docMk/>
          <pc:sldMk cId="213020353" sldId="267"/>
        </pc:sldMkLst>
      </pc:sldChg>
      <pc:sldChg chg="del">
        <pc:chgData name="Yu WANG" userId="d10e3910-663a-4978-a8d2-38f9f8c8adfe" providerId="ADAL" clId="{A43DA5DD-F8B4-412F-90D4-6804664ED2DC}" dt="2021-05-11T05:41:01.508" v="186" actId="47"/>
        <pc:sldMkLst>
          <pc:docMk/>
          <pc:sldMk cId="2225983606" sldId="268"/>
        </pc:sldMkLst>
      </pc:sldChg>
      <pc:sldChg chg="del">
        <pc:chgData name="Yu WANG" userId="d10e3910-663a-4978-a8d2-38f9f8c8adfe" providerId="ADAL" clId="{A43DA5DD-F8B4-412F-90D4-6804664ED2DC}" dt="2021-05-11T05:40:58.933" v="185" actId="47"/>
        <pc:sldMkLst>
          <pc:docMk/>
          <pc:sldMk cId="2768259636" sldId="269"/>
        </pc:sldMkLst>
      </pc:sldChg>
      <pc:sldChg chg="del">
        <pc:chgData name="Yu WANG" userId="d10e3910-663a-4978-a8d2-38f9f8c8adfe" providerId="ADAL" clId="{A43DA5DD-F8B4-412F-90D4-6804664ED2DC}" dt="2021-05-11T05:40:58.933" v="185" actId="47"/>
        <pc:sldMkLst>
          <pc:docMk/>
          <pc:sldMk cId="3492284361" sldId="270"/>
        </pc:sldMkLst>
      </pc:sldChg>
      <pc:sldChg chg="del">
        <pc:chgData name="Yu WANG" userId="d10e3910-663a-4978-a8d2-38f9f8c8adfe" providerId="ADAL" clId="{A43DA5DD-F8B4-412F-90D4-6804664ED2DC}" dt="2021-05-11T05:40:58.933" v="185" actId="47"/>
        <pc:sldMkLst>
          <pc:docMk/>
          <pc:sldMk cId="3334230814" sldId="271"/>
        </pc:sldMkLst>
      </pc:sldChg>
      <pc:sldChg chg="del">
        <pc:chgData name="Yu WANG" userId="d10e3910-663a-4978-a8d2-38f9f8c8adfe" providerId="ADAL" clId="{A43DA5DD-F8B4-412F-90D4-6804664ED2DC}" dt="2021-05-11T05:40:58.933" v="185" actId="47"/>
        <pc:sldMkLst>
          <pc:docMk/>
          <pc:sldMk cId="429534778" sldId="272"/>
        </pc:sldMkLst>
      </pc:sldChg>
      <pc:sldChg chg="del">
        <pc:chgData name="Yu WANG" userId="d10e3910-663a-4978-a8d2-38f9f8c8adfe" providerId="ADAL" clId="{A43DA5DD-F8B4-412F-90D4-6804664ED2DC}" dt="2021-05-11T05:40:58.933" v="185" actId="47"/>
        <pc:sldMkLst>
          <pc:docMk/>
          <pc:sldMk cId="454742503" sldId="273"/>
        </pc:sldMkLst>
      </pc:sldChg>
      <pc:sldChg chg="del">
        <pc:chgData name="Yu WANG" userId="d10e3910-663a-4978-a8d2-38f9f8c8adfe" providerId="ADAL" clId="{A43DA5DD-F8B4-412F-90D4-6804664ED2DC}" dt="2021-05-11T05:40:58.933" v="185" actId="47"/>
        <pc:sldMkLst>
          <pc:docMk/>
          <pc:sldMk cId="3141812395" sldId="274"/>
        </pc:sldMkLst>
      </pc:sldChg>
      <pc:sldChg chg="del">
        <pc:chgData name="Yu WANG" userId="d10e3910-663a-4978-a8d2-38f9f8c8adfe" providerId="ADAL" clId="{A43DA5DD-F8B4-412F-90D4-6804664ED2DC}" dt="2021-05-11T05:40:58.933" v="185" actId="47"/>
        <pc:sldMkLst>
          <pc:docMk/>
          <pc:sldMk cId="4263750263" sldId="275"/>
        </pc:sldMkLst>
      </pc:sldChg>
      <pc:sldChg chg="addSp delSp modSp new mod">
        <pc:chgData name="Yu WANG" userId="d10e3910-663a-4978-a8d2-38f9f8c8adfe" providerId="ADAL" clId="{A43DA5DD-F8B4-412F-90D4-6804664ED2DC}" dt="2021-05-11T06:27:35.372" v="723" actId="1076"/>
        <pc:sldMkLst>
          <pc:docMk/>
          <pc:sldMk cId="193964157" sldId="276"/>
        </pc:sldMkLst>
        <pc:spChg chg="add mod">
          <ac:chgData name="Yu WANG" userId="d10e3910-663a-4978-a8d2-38f9f8c8adfe" providerId="ADAL" clId="{A43DA5DD-F8B4-412F-90D4-6804664ED2DC}" dt="2021-05-10T15:21:31.808" v="58" actId="20577"/>
          <ac:spMkLst>
            <pc:docMk/>
            <pc:sldMk cId="193964157" sldId="276"/>
            <ac:spMk id="3" creationId="{68F4C02E-40BB-404D-84EE-33A200085F19}"/>
          </ac:spMkLst>
        </pc:spChg>
        <pc:spChg chg="del">
          <ac:chgData name="Yu WANG" userId="d10e3910-663a-4978-a8d2-38f9f8c8adfe" providerId="ADAL" clId="{A43DA5DD-F8B4-412F-90D4-6804664ED2DC}" dt="2021-05-11T06:16:24.671" v="552" actId="478"/>
          <ac:spMkLst>
            <pc:docMk/>
            <pc:sldMk cId="193964157" sldId="276"/>
            <ac:spMk id="10" creationId="{6D972BB0-08B1-40AD-8864-7523D4171162}"/>
          </ac:spMkLst>
        </pc:spChg>
        <pc:graphicFrameChg chg="mod modGraphic">
          <ac:chgData name="Yu WANG" userId="d10e3910-663a-4978-a8d2-38f9f8c8adfe" providerId="ADAL" clId="{A43DA5DD-F8B4-412F-90D4-6804664ED2DC}" dt="2021-05-11T06:27:35.372" v="723" actId="1076"/>
          <ac:graphicFrameMkLst>
            <pc:docMk/>
            <pc:sldMk cId="193964157" sldId="276"/>
            <ac:graphicFrameMk id="9" creationId="{143BEC30-BADF-4AF4-AFCE-5294511BEF24}"/>
          </ac:graphicFrameMkLst>
        </pc:graphicFrameChg>
      </pc:sldChg>
      <pc:sldChg chg="addSp modSp mod ord">
        <pc:chgData name="Yu WANG" userId="d10e3910-663a-4978-a8d2-38f9f8c8adfe" providerId="ADAL" clId="{A43DA5DD-F8B4-412F-90D4-6804664ED2DC}" dt="2021-05-11T06:12:10.209" v="535"/>
        <pc:sldMkLst>
          <pc:docMk/>
          <pc:sldMk cId="3496225581" sldId="277"/>
        </pc:sldMkLst>
        <pc:spChg chg="add mod">
          <ac:chgData name="Yu WANG" userId="d10e3910-663a-4978-a8d2-38f9f8c8adfe" providerId="ADAL" clId="{A43DA5DD-F8B4-412F-90D4-6804664ED2DC}" dt="2021-05-11T05:35:31.641" v="152" actId="20577"/>
          <ac:spMkLst>
            <pc:docMk/>
            <pc:sldMk cId="3496225581" sldId="277"/>
            <ac:spMk id="5" creationId="{8514CD15-9AF0-46BA-A1F6-20C212155865}"/>
          </ac:spMkLst>
        </pc:spChg>
        <pc:picChg chg="add mod">
          <ac:chgData name="Yu WANG" userId="d10e3910-663a-4978-a8d2-38f9f8c8adfe" providerId="ADAL" clId="{A43DA5DD-F8B4-412F-90D4-6804664ED2DC}" dt="2021-05-11T05:34:58.343" v="87" actId="1076"/>
          <ac:picMkLst>
            <pc:docMk/>
            <pc:sldMk cId="3496225581" sldId="277"/>
            <ac:picMk id="4" creationId="{94B9FA41-4305-4199-B857-A7D33A7D6A20}"/>
          </ac:picMkLst>
        </pc:picChg>
      </pc:sldChg>
      <pc:sldChg chg="delSp mod">
        <pc:chgData name="Yu WANG" userId="d10e3910-663a-4978-a8d2-38f9f8c8adfe" providerId="ADAL" clId="{A43DA5DD-F8B4-412F-90D4-6804664ED2DC}" dt="2021-05-11T06:16:26.414" v="553" actId="478"/>
        <pc:sldMkLst>
          <pc:docMk/>
          <pc:sldMk cId="1453973147" sldId="278"/>
        </pc:sldMkLst>
        <pc:spChg chg="del">
          <ac:chgData name="Yu WANG" userId="d10e3910-663a-4978-a8d2-38f9f8c8adfe" providerId="ADAL" clId="{A43DA5DD-F8B4-412F-90D4-6804664ED2DC}" dt="2021-05-11T06:16:26.414" v="553" actId="478"/>
          <ac:spMkLst>
            <pc:docMk/>
            <pc:sldMk cId="1453973147" sldId="278"/>
            <ac:spMk id="10" creationId="{3C5E63BB-856B-46ED-8678-33242B9FA7DC}"/>
          </ac:spMkLst>
        </pc:spChg>
      </pc:sldChg>
      <pc:sldChg chg="addSp delSp modSp new mod">
        <pc:chgData name="Yu WANG" userId="d10e3910-663a-4978-a8d2-38f9f8c8adfe" providerId="ADAL" clId="{A43DA5DD-F8B4-412F-90D4-6804664ED2DC}" dt="2021-05-11T06:08:34.234" v="529" actId="20577"/>
        <pc:sldMkLst>
          <pc:docMk/>
          <pc:sldMk cId="243294263" sldId="279"/>
        </pc:sldMkLst>
        <pc:spChg chg="mod">
          <ac:chgData name="Yu WANG" userId="d10e3910-663a-4978-a8d2-38f9f8c8adfe" providerId="ADAL" clId="{A43DA5DD-F8B4-412F-90D4-6804664ED2DC}" dt="2021-05-11T06:08:34.234" v="529" actId="20577"/>
          <ac:spMkLst>
            <pc:docMk/>
            <pc:sldMk cId="243294263" sldId="279"/>
            <ac:spMk id="2" creationId="{947B548C-1F37-43D4-8942-99E74677C712}"/>
          </ac:spMkLst>
        </pc:spChg>
        <pc:picChg chg="add mod">
          <ac:chgData name="Yu WANG" userId="d10e3910-663a-4978-a8d2-38f9f8c8adfe" providerId="ADAL" clId="{A43DA5DD-F8B4-412F-90D4-6804664ED2DC}" dt="2021-05-11T05:44:34.567" v="192" actId="1076"/>
          <ac:picMkLst>
            <pc:docMk/>
            <pc:sldMk cId="243294263" sldId="279"/>
            <ac:picMk id="4" creationId="{3FB43FB8-23E4-4C5F-BF8D-38679ED13B14}"/>
          </ac:picMkLst>
        </pc:picChg>
        <pc:picChg chg="add del mod">
          <ac:chgData name="Yu WANG" userId="d10e3910-663a-4978-a8d2-38f9f8c8adfe" providerId="ADAL" clId="{A43DA5DD-F8B4-412F-90D4-6804664ED2DC}" dt="2021-05-11T05:44:28.226" v="188" actId="478"/>
          <ac:picMkLst>
            <pc:docMk/>
            <pc:sldMk cId="243294263" sldId="279"/>
            <ac:picMk id="6" creationId="{075AFD4F-8FC8-4F04-8257-1947CF0F6CB0}"/>
          </ac:picMkLst>
        </pc:picChg>
        <pc:picChg chg="add mod">
          <ac:chgData name="Yu WANG" userId="d10e3910-663a-4978-a8d2-38f9f8c8adfe" providerId="ADAL" clId="{A43DA5DD-F8B4-412F-90D4-6804664ED2DC}" dt="2021-05-11T05:44:33.713" v="191" actId="14100"/>
          <ac:picMkLst>
            <pc:docMk/>
            <pc:sldMk cId="243294263" sldId="279"/>
            <ac:picMk id="8" creationId="{55A99DC5-7A42-45B3-B99F-DD2CADA8C363}"/>
          </ac:picMkLst>
        </pc:picChg>
      </pc:sldChg>
      <pc:sldChg chg="addSp modSp new mod ord">
        <pc:chgData name="Yu WANG" userId="d10e3910-663a-4978-a8d2-38f9f8c8adfe" providerId="ADAL" clId="{A43DA5DD-F8B4-412F-90D4-6804664ED2DC}" dt="2021-05-11T06:50:47.982" v="726" actId="1076"/>
        <pc:sldMkLst>
          <pc:docMk/>
          <pc:sldMk cId="2157506576" sldId="280"/>
        </pc:sldMkLst>
        <pc:spChg chg="mod">
          <ac:chgData name="Yu WANG" userId="d10e3910-663a-4978-a8d2-38f9f8c8adfe" providerId="ADAL" clId="{A43DA5DD-F8B4-412F-90D4-6804664ED2DC}" dt="2021-05-11T05:46:25.400" v="230" actId="20577"/>
          <ac:spMkLst>
            <pc:docMk/>
            <pc:sldMk cId="2157506576" sldId="280"/>
            <ac:spMk id="2" creationId="{32F3979F-78C4-4CC9-8269-5D70459F2161}"/>
          </ac:spMkLst>
        </pc:spChg>
        <pc:spChg chg="add mod">
          <ac:chgData name="Yu WANG" userId="d10e3910-663a-4978-a8d2-38f9f8c8adfe" providerId="ADAL" clId="{A43DA5DD-F8B4-412F-90D4-6804664ED2DC}" dt="2021-05-11T06:07:58.344" v="507" actId="20577"/>
          <ac:spMkLst>
            <pc:docMk/>
            <pc:sldMk cId="2157506576" sldId="280"/>
            <ac:spMk id="4" creationId="{3AC9E9B9-F79C-49CD-94F8-D594F030DB4F}"/>
          </ac:spMkLst>
        </pc:spChg>
        <pc:spChg chg="add mod">
          <ac:chgData name="Yu WANG" userId="d10e3910-663a-4978-a8d2-38f9f8c8adfe" providerId="ADAL" clId="{A43DA5DD-F8B4-412F-90D4-6804664ED2DC}" dt="2021-05-11T06:50:47.982" v="726" actId="1076"/>
          <ac:spMkLst>
            <pc:docMk/>
            <pc:sldMk cId="2157506576" sldId="280"/>
            <ac:spMk id="6" creationId="{66DABC8E-6055-4D21-AA95-B16048C9A3C5}"/>
          </ac:spMkLst>
        </pc:spChg>
      </pc:sldChg>
      <pc:sldChg chg="addSp modSp new mod ord">
        <pc:chgData name="Yu WANG" userId="d10e3910-663a-4978-a8d2-38f9f8c8adfe" providerId="ADAL" clId="{A43DA5DD-F8B4-412F-90D4-6804664ED2DC}" dt="2021-05-11T06:26:17.014" v="646" actId="1076"/>
        <pc:sldMkLst>
          <pc:docMk/>
          <pc:sldMk cId="3182607476" sldId="281"/>
        </pc:sldMkLst>
        <pc:spChg chg="mod">
          <ac:chgData name="Yu WANG" userId="d10e3910-663a-4978-a8d2-38f9f8c8adfe" providerId="ADAL" clId="{A43DA5DD-F8B4-412F-90D4-6804664ED2DC}" dt="2021-05-11T06:24:08.839" v="621" actId="20577"/>
          <ac:spMkLst>
            <pc:docMk/>
            <pc:sldMk cId="3182607476" sldId="281"/>
            <ac:spMk id="2" creationId="{2AE74900-A441-479E-97B1-56AF43E4C400}"/>
          </ac:spMkLst>
        </pc:spChg>
        <pc:spChg chg="add mod">
          <ac:chgData name="Yu WANG" userId="d10e3910-663a-4978-a8d2-38f9f8c8adfe" providerId="ADAL" clId="{A43DA5DD-F8B4-412F-90D4-6804664ED2DC}" dt="2021-05-11T06:26:13.993" v="645" actId="20577"/>
          <ac:spMkLst>
            <pc:docMk/>
            <pc:sldMk cId="3182607476" sldId="281"/>
            <ac:spMk id="6" creationId="{EBFF6704-431D-4B45-94BC-36F0BEC565CF}"/>
          </ac:spMkLst>
        </pc:spChg>
        <pc:spChg chg="add mod">
          <ac:chgData name="Yu WANG" userId="d10e3910-663a-4978-a8d2-38f9f8c8adfe" providerId="ADAL" clId="{A43DA5DD-F8B4-412F-90D4-6804664ED2DC}" dt="2021-05-11T06:21:55.334" v="604" actId="1076"/>
          <ac:spMkLst>
            <pc:docMk/>
            <pc:sldMk cId="3182607476" sldId="281"/>
            <ac:spMk id="8" creationId="{9E0AF0F4-24C0-4818-A749-057E4E8C6592}"/>
          </ac:spMkLst>
        </pc:spChg>
        <pc:spChg chg="add mod">
          <ac:chgData name="Yu WANG" userId="d10e3910-663a-4978-a8d2-38f9f8c8adfe" providerId="ADAL" clId="{A43DA5DD-F8B4-412F-90D4-6804664ED2DC}" dt="2021-05-11T06:21:59.950" v="605" actId="1076"/>
          <ac:spMkLst>
            <pc:docMk/>
            <pc:sldMk cId="3182607476" sldId="281"/>
            <ac:spMk id="10" creationId="{F5B28944-38D4-454E-8ED6-7E3892E3D005}"/>
          </ac:spMkLst>
        </pc:spChg>
        <pc:spChg chg="add mod">
          <ac:chgData name="Yu WANG" userId="d10e3910-663a-4978-a8d2-38f9f8c8adfe" providerId="ADAL" clId="{A43DA5DD-F8B4-412F-90D4-6804664ED2DC}" dt="2021-05-11T06:26:17.014" v="646" actId="1076"/>
          <ac:spMkLst>
            <pc:docMk/>
            <pc:sldMk cId="3182607476" sldId="281"/>
            <ac:spMk id="14" creationId="{56D8A052-54D4-47C0-823E-4AC612239AF9}"/>
          </ac:spMkLst>
        </pc:spChg>
        <pc:spChg chg="add mod">
          <ac:chgData name="Yu WANG" userId="d10e3910-663a-4978-a8d2-38f9f8c8adfe" providerId="ADAL" clId="{A43DA5DD-F8B4-412F-90D4-6804664ED2DC}" dt="2021-05-11T06:26:09.168" v="644" actId="1076"/>
          <ac:spMkLst>
            <pc:docMk/>
            <pc:sldMk cId="3182607476" sldId="281"/>
            <ac:spMk id="16" creationId="{AD1F2EBF-FBA8-483F-AF0A-2A8C8064C0BA}"/>
          </ac:spMkLst>
        </pc:spChg>
        <pc:picChg chg="add mod modCrop">
          <ac:chgData name="Yu WANG" userId="d10e3910-663a-4978-a8d2-38f9f8c8adfe" providerId="ADAL" clId="{A43DA5DD-F8B4-412F-90D4-6804664ED2DC}" dt="2021-05-11T06:25:41.279" v="631" actId="14100"/>
          <ac:picMkLst>
            <pc:docMk/>
            <pc:sldMk cId="3182607476" sldId="281"/>
            <ac:picMk id="4" creationId="{3850F5AB-CC1A-4C8D-94E5-8DCA6A5AC08F}"/>
          </ac:picMkLst>
        </pc:picChg>
        <pc:picChg chg="add mod">
          <ac:chgData name="Yu WANG" userId="d10e3910-663a-4978-a8d2-38f9f8c8adfe" providerId="ADAL" clId="{A43DA5DD-F8B4-412F-90D4-6804664ED2DC}" dt="2021-05-11T06:25:51.721" v="635" actId="1076"/>
          <ac:picMkLst>
            <pc:docMk/>
            <pc:sldMk cId="3182607476" sldId="281"/>
            <ac:picMk id="12" creationId="{9CED7912-15A7-4E7E-A773-1D8C583F01C3}"/>
          </ac:picMkLst>
        </pc:picChg>
        <pc:picChg chg="add mod">
          <ac:chgData name="Yu WANG" userId="d10e3910-663a-4978-a8d2-38f9f8c8adfe" providerId="ADAL" clId="{A43DA5DD-F8B4-412F-90D4-6804664ED2DC}" dt="2021-05-11T06:25:52.712" v="636" actId="1076"/>
          <ac:picMkLst>
            <pc:docMk/>
            <pc:sldMk cId="3182607476" sldId="281"/>
            <ac:picMk id="15" creationId="{2516802B-3BCC-4932-9617-22BF9C471D3D}"/>
          </ac:picMkLst>
        </pc:picChg>
      </pc:sldChg>
      <pc:sldChg chg="addSp delSp modSp new del mod">
        <pc:chgData name="Yu WANG" userId="d10e3910-663a-4978-a8d2-38f9f8c8adfe" providerId="ADAL" clId="{A43DA5DD-F8B4-412F-90D4-6804664ED2DC}" dt="2021-05-11T06:26:19.437" v="647" actId="47"/>
        <pc:sldMkLst>
          <pc:docMk/>
          <pc:sldMk cId="762293657" sldId="282"/>
        </pc:sldMkLst>
        <pc:spChg chg="mod">
          <ac:chgData name="Yu WANG" userId="d10e3910-663a-4978-a8d2-38f9f8c8adfe" providerId="ADAL" clId="{A43DA5DD-F8B4-412F-90D4-6804664ED2DC}" dt="2021-05-11T06:24:15.631" v="622"/>
          <ac:spMkLst>
            <pc:docMk/>
            <pc:sldMk cId="762293657" sldId="282"/>
            <ac:spMk id="2" creationId="{17C919F7-6D72-4EA4-AF6A-0A15915632A8}"/>
          </ac:spMkLst>
        </pc:spChg>
        <pc:spChg chg="add del mod">
          <ac:chgData name="Yu WANG" userId="d10e3910-663a-4978-a8d2-38f9f8c8adfe" providerId="ADAL" clId="{A43DA5DD-F8B4-412F-90D4-6804664ED2DC}" dt="2021-05-11T06:25:33.122" v="627" actId="21"/>
          <ac:spMkLst>
            <pc:docMk/>
            <pc:sldMk cId="762293657" sldId="282"/>
            <ac:spMk id="6" creationId="{FD8584F1-C47B-4182-8EC8-7B061497EB0B}"/>
          </ac:spMkLst>
        </pc:spChg>
        <pc:picChg chg="add del mod">
          <ac:chgData name="Yu WANG" userId="d10e3910-663a-4978-a8d2-38f9f8c8adfe" providerId="ADAL" clId="{A43DA5DD-F8B4-412F-90D4-6804664ED2DC}" dt="2021-05-11T06:25:33.122" v="627" actId="21"/>
          <ac:picMkLst>
            <pc:docMk/>
            <pc:sldMk cId="762293657" sldId="282"/>
            <ac:picMk id="4" creationId="{A541ABEE-B80E-477B-8BB5-FB0E545F82CA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HK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3C1A6A-620D-4DA6-AC82-57931B833875}" type="datetimeFigureOut">
              <a:rPr lang="en-HK" smtClean="0"/>
              <a:t>14/7/2022</a:t>
            </a:fld>
            <a:endParaRPr lang="en-HK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HK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H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H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496BCD-3D95-489F-9A22-5EECDC81A781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36757711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F98756D-3706-42F0-A554-BD50750D7D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6600">
                <a:latin typeface="+mj-lt"/>
              </a:defRPr>
            </a:lvl1pPr>
          </a:lstStyle>
          <a:p>
            <a:r>
              <a:rPr lang="en-US" altLang="zh-CN" dirty="0"/>
              <a:t>XXXYYYZZZ</a:t>
            </a:r>
            <a:endParaRPr lang="en-HK" dirty="0"/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C61BEB1-1F73-4522-B6BC-A44784393D5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HK" altLang="zh-CN" dirty="0"/>
              <a:t>Reporter: WY</a:t>
            </a:r>
          </a:p>
          <a:p>
            <a:r>
              <a:rPr lang="en-HK" dirty="0"/>
              <a:t>Date: 2020/12/31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A71AC45-2A7C-46E7-BC4C-4AFBEAA6FD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7F111-1FC8-4D79-93AC-95EB8D1F7AC7}" type="datetime1">
              <a:rPr lang="en-HK" smtClean="0"/>
              <a:t>14/7/2022</a:t>
            </a:fld>
            <a:endParaRPr lang="en-HK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3F597F0-078A-46BA-9728-5001B0566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1006486-F5D6-4F39-BCF4-2D7CC3664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C2A45-FDEC-408B-AED2-B9E03F64F81B}" type="slidenum">
              <a:rPr lang="en-HK" smtClean="0"/>
              <a:t>‹#›</a:t>
            </a:fld>
            <a:endParaRPr lang="en-HK"/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6EDB1D21-626B-45B6-901E-F422FE87E92E}"/>
              </a:ext>
            </a:extLst>
          </p:cNvPr>
          <p:cNvCxnSpPr>
            <a:cxnSpLocks/>
          </p:cNvCxnSpPr>
          <p:nvPr userDrawn="1"/>
        </p:nvCxnSpPr>
        <p:spPr>
          <a:xfrm flipV="1">
            <a:off x="353961" y="818756"/>
            <a:ext cx="11307097" cy="22770"/>
          </a:xfrm>
          <a:prstGeom prst="line">
            <a:avLst/>
          </a:prstGeom>
          <a:ln w="38100" cmpd="sng">
            <a:solidFill>
              <a:srgbClr val="00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 descr="Tuan-Anh Vu">
            <a:extLst>
              <a:ext uri="{FF2B5EF4-FFF2-40B4-BE49-F238E27FC236}">
                <a16:creationId xmlns:a16="http://schemas.microsoft.com/office/drawing/2014/main" id="{D7DB3022-E1AD-4960-AE30-FAD06E40447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3708" y="153935"/>
            <a:ext cx="1657350" cy="520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KUST ENGINEERING | HKUST School of Engineering">
            <a:extLst>
              <a:ext uri="{FF2B5EF4-FFF2-40B4-BE49-F238E27FC236}">
                <a16:creationId xmlns:a16="http://schemas.microsoft.com/office/drawing/2014/main" id="{D95EFAB9-EA93-4CDB-9A6D-8B7BD40E7D5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5026" y="153935"/>
            <a:ext cx="2012716" cy="539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ome | Department of Mechanical and Aerospace Engineering">
            <a:extLst>
              <a:ext uri="{FF2B5EF4-FFF2-40B4-BE49-F238E27FC236}">
                <a16:creationId xmlns:a16="http://schemas.microsoft.com/office/drawing/2014/main" id="{2E2F15EC-79D4-4801-979F-FBCBA0252A7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16"/>
          <a:stretch/>
        </p:blipFill>
        <p:spPr bwMode="auto">
          <a:xfrm>
            <a:off x="430301" y="169827"/>
            <a:ext cx="4056674" cy="602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10359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C25D3BE-ABDD-427E-9E36-8F04758B90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3961" y="226313"/>
            <a:ext cx="10515600" cy="520065"/>
          </a:xfrm>
        </p:spPr>
        <p:txBody>
          <a:bodyPr>
            <a:noAutofit/>
          </a:bodyPr>
          <a:lstStyle>
            <a:lvl1pPr>
              <a:defRPr sz="3600">
                <a:solidFill>
                  <a:srgbClr val="FF0066"/>
                </a:solidFill>
                <a:latin typeface="+mn-lt"/>
              </a:defRPr>
            </a:lvl1pPr>
          </a:lstStyle>
          <a:p>
            <a:r>
              <a:rPr lang="en-HK" altLang="zh-CN" dirty="0"/>
              <a:t>Title</a:t>
            </a:r>
            <a:endParaRPr lang="en-HK" dirty="0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710F7A72-AB58-4B70-896D-6F076FA143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1061A-398C-4A8B-A903-4B1CA6BF70AC}" type="datetime1">
              <a:rPr lang="en-HK" smtClean="0"/>
              <a:t>14/7/2022</a:t>
            </a:fld>
            <a:endParaRPr lang="en-HK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4B59FFC8-0830-4F97-BD03-26B4E972F5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5D41B7E5-3441-4E68-839D-17B08D7C7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C2A45-FDEC-408B-AED2-B9E03F64F81B}" type="slidenum">
              <a:rPr lang="en-HK" smtClean="0"/>
              <a:t>‹#›</a:t>
            </a:fld>
            <a:endParaRPr lang="en-HK"/>
          </a:p>
        </p:txBody>
      </p:sp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id="{98FBCBF2-8526-46CB-BEAA-89A0927ED8D6}"/>
              </a:ext>
            </a:extLst>
          </p:cNvPr>
          <p:cNvCxnSpPr>
            <a:cxnSpLocks/>
          </p:cNvCxnSpPr>
          <p:nvPr userDrawn="1"/>
        </p:nvCxnSpPr>
        <p:spPr>
          <a:xfrm flipV="1">
            <a:off x="353961" y="818756"/>
            <a:ext cx="11307097" cy="22770"/>
          </a:xfrm>
          <a:prstGeom prst="line">
            <a:avLst/>
          </a:prstGeom>
          <a:ln w="38100" cmpd="sng">
            <a:gradFill flip="none" rotWithShape="1">
              <a:gsLst>
                <a:gs pos="100000">
                  <a:srgbClr val="1814AC"/>
                </a:gs>
                <a:gs pos="65000">
                  <a:srgbClr val="CC00FF"/>
                </a:gs>
                <a:gs pos="38000">
                  <a:srgbClr val="FF33CC"/>
                </a:gs>
                <a:gs pos="658">
                  <a:srgbClr val="FF0066"/>
                </a:gs>
                <a:gs pos="100000">
                  <a:srgbClr val="6600FF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 descr="Tuan-Anh Vu">
            <a:extLst>
              <a:ext uri="{FF2B5EF4-FFF2-40B4-BE49-F238E27FC236}">
                <a16:creationId xmlns:a16="http://schemas.microsoft.com/office/drawing/2014/main" id="{AEBD4F83-F678-47A6-8357-EA8698CED2C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3708" y="153935"/>
            <a:ext cx="1657350" cy="520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9561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1FD34875-9FF8-473E-9561-D469A2D1C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HK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F2D023C-4CC3-46B0-B271-CE6D41B523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HK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9E4EFCE-AB59-44AB-8406-EFEF9922F6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64715B-FE07-4F11-9E30-E139D300A166}" type="datetime1">
              <a:rPr lang="en-HK" smtClean="0"/>
              <a:t>14/7/2022</a:t>
            </a:fld>
            <a:endParaRPr lang="en-HK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8704BB5-FA21-4BEB-9A8E-AEC892A6CF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HK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ADCC1E2-7AC4-4518-8905-AC9858BBDD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C2A45-FDEC-408B-AED2-B9E03F64F81B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688413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68CACA1-D708-4D1A-8FA0-C040C8FBDE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24128" y="2273300"/>
            <a:ext cx="9643872" cy="1496155"/>
          </a:xfrm>
        </p:spPr>
        <p:txBody>
          <a:bodyPr>
            <a:noAutofit/>
          </a:bodyPr>
          <a:lstStyle/>
          <a:p>
            <a:r>
              <a:rPr lang="zh-CN" altLang="en-CN" sz="7200" dirty="0"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香港</a:t>
            </a:r>
            <a:r>
              <a:rPr lang="zh-CN" altLang="en-US" sz="7200" dirty="0"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疫情防控政策介绍</a:t>
            </a:r>
            <a:endParaRPr lang="en-HK" sz="7200" dirty="0">
              <a:latin typeface="Microsoft YaHei Light" panose="020B0502040204020203" pitchFamily="34" charset="-122"/>
              <a:ea typeface="Microsoft YaHei Light" panose="020B0502040204020203" pitchFamily="34" charset="-122"/>
            </a:endParaRP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C0D0126D-DE1B-431E-A4E2-990D434F4C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815142"/>
            <a:ext cx="9144000" cy="939482"/>
          </a:xfrm>
        </p:spPr>
        <p:txBody>
          <a:bodyPr/>
          <a:lstStyle/>
          <a:p>
            <a:pPr algn="r"/>
            <a:r>
              <a:rPr lang="en-US" altLang="zh-CN" dirty="0"/>
              <a:t>Wang, Yu</a:t>
            </a:r>
          </a:p>
          <a:p>
            <a:pPr algn="r"/>
            <a:r>
              <a:rPr lang="en-US" altLang="zh-CN" dirty="0"/>
              <a:t>July 9</a:t>
            </a:r>
            <a:r>
              <a:rPr lang="en-US" dirty="0"/>
              <a:t>, 2022</a:t>
            </a:r>
            <a:endParaRPr lang="en-H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837C84-546E-405C-B8FF-87C7F7F9E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C2A45-FDEC-408B-AED2-B9E03F64F81B}" type="slidenum">
              <a:rPr lang="en-HK" smtClean="0"/>
              <a:t>1</a:t>
            </a:fld>
            <a:endParaRPr lang="en-HK" dirty="0"/>
          </a:p>
        </p:txBody>
      </p:sp>
    </p:spTree>
    <p:extLst>
      <p:ext uri="{BB962C8B-B14F-4D97-AF65-F5344CB8AC3E}">
        <p14:creationId xmlns:p14="http://schemas.microsoft.com/office/powerpoint/2010/main" val="25565322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28CFF4-D02B-4BEE-9B90-314A1EA6F5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目录</a:t>
            </a:r>
            <a:endParaRPr lang="en-HK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9A3535D-2571-4AFB-B3E3-049A8A8820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C2A45-FDEC-408B-AED2-B9E03F64F81B}" type="slidenum">
              <a:rPr lang="en-HK" smtClean="0"/>
              <a:t>2</a:t>
            </a:fld>
            <a:endParaRPr lang="en-HK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B394032-8C07-6849-095C-E1CC70FB0931}"/>
              </a:ext>
            </a:extLst>
          </p:cNvPr>
          <p:cNvSpPr txBox="1"/>
          <p:nvPr/>
        </p:nvSpPr>
        <p:spPr>
          <a:xfrm>
            <a:off x="482600" y="1384300"/>
            <a:ext cx="7924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CN" sz="2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内地来香港</a:t>
            </a:r>
            <a:r>
              <a:rPr lang="zh-CN" altLang="en-US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（隔离安排，疫苗要求）</a:t>
            </a:r>
            <a:endParaRPr lang="en-CN" sz="16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457200" indent="-457200">
              <a:buFont typeface="+mj-lt"/>
              <a:buAutoNum type="arabicPeriod"/>
            </a:pPr>
            <a:r>
              <a:rPr lang="zh-CN" altLang="en-CN" sz="2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生活</a:t>
            </a:r>
            <a:r>
              <a:rPr lang="zh-CN" altLang="en-US" sz="2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在香港</a:t>
            </a:r>
            <a:r>
              <a:rPr lang="zh-CN" altLang="en-US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（本地防疫政策，实际生活，疫情自救）</a:t>
            </a:r>
            <a:endParaRPr lang="en-US" altLang="zh-CN" sz="16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457200" indent="-457200">
              <a:buFont typeface="+mj-lt"/>
              <a:buAutoNum type="arabicPeriod"/>
            </a:pPr>
            <a:r>
              <a:rPr lang="zh-CN" altLang="en-US" sz="2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学习在科大</a:t>
            </a:r>
            <a:r>
              <a:rPr lang="zh-CN" altLang="en-US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（科大授课模式挑战，科大防疫安排）</a:t>
            </a:r>
            <a:endParaRPr lang="en-US" altLang="zh-CN" sz="16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457200" indent="-457200">
              <a:buFont typeface="+mj-lt"/>
              <a:buAutoNum type="arabicPeriod"/>
            </a:pPr>
            <a:r>
              <a:rPr lang="zh-CN" altLang="en-US" sz="2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香港回内地</a:t>
            </a:r>
            <a:r>
              <a:rPr lang="zh-CN" altLang="en-US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（隔离安排，抢票流程）</a:t>
            </a:r>
            <a:endParaRPr lang="en-US" altLang="zh-CN" sz="16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457200" indent="-457200">
              <a:buFont typeface="+mj-lt"/>
              <a:buAutoNum type="arabicPeriod"/>
            </a:pPr>
            <a:r>
              <a:rPr lang="zh-CN" altLang="en-US" sz="2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其他问题</a:t>
            </a:r>
            <a:endParaRPr lang="en-CN" sz="24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7" name="Picture 6" descr="Graphical user interface&#10;&#10;Description automatically generated">
            <a:extLst>
              <a:ext uri="{FF2B5EF4-FFF2-40B4-BE49-F238E27FC236}">
                <a16:creationId xmlns:a16="http://schemas.microsoft.com/office/drawing/2014/main" id="{3E96434F-82A8-D2CD-99A2-C226028F0BB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84" t="10883" r="7680" b="7315"/>
          <a:stretch/>
        </p:blipFill>
        <p:spPr>
          <a:xfrm>
            <a:off x="7159625" y="1384300"/>
            <a:ext cx="4044950" cy="317002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D045F9B-23DA-E4C4-1E42-9DCFDB436A7C}"/>
              </a:ext>
            </a:extLst>
          </p:cNvPr>
          <p:cNvSpPr txBox="1"/>
          <p:nvPr/>
        </p:nvSpPr>
        <p:spPr>
          <a:xfrm>
            <a:off x="7504537" y="4554327"/>
            <a:ext cx="33650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N" sz="1400" dirty="0">
                <a:solidFill>
                  <a:schemeClr val="bg1">
                    <a:lumMod val="6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在MSSS微信公众号回复</a:t>
            </a:r>
            <a:r>
              <a:rPr lang="zh-CN" altLang="en-US" sz="1400" dirty="0">
                <a:solidFill>
                  <a:schemeClr val="bg1">
                    <a:lumMod val="6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「全攻略」即可</a:t>
            </a:r>
            <a:endParaRPr lang="en-CN" sz="1400" dirty="0">
              <a:solidFill>
                <a:schemeClr val="bg1">
                  <a:lumMod val="6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013910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CE22F1-FD45-99B7-083C-9DA9201FF5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一</a:t>
            </a:r>
            <a:r>
              <a: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、内地来香港</a:t>
            </a:r>
            <a:endParaRPr lang="en-CN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E620E8E-0A68-A1D7-1F64-39C85C011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C2A45-FDEC-408B-AED2-B9E03F64F81B}" type="slidenum">
              <a:rPr lang="en-HK" smtClean="0"/>
              <a:t>3</a:t>
            </a:fld>
            <a:endParaRPr lang="en-HK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BC4F8E4-B195-5FBD-AECF-F95F77A0D43E}"/>
              </a:ext>
            </a:extLst>
          </p:cNvPr>
          <p:cNvSpPr txBox="1"/>
          <p:nvPr/>
        </p:nvSpPr>
        <p:spPr>
          <a:xfrm>
            <a:off x="622300" y="1335372"/>
            <a:ext cx="272382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N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直接列明方式</a:t>
            </a:r>
            <a:endParaRPr lang="en-US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r>
              <a: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目前分为三种</a:t>
            </a:r>
            <a:endParaRPr lang="en-US" altLang="zh-CN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来港易，不需要隔离</a:t>
            </a:r>
            <a:endParaRPr lang="en-US" altLang="zh-CN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回港易，不需要隔离</a:t>
            </a:r>
            <a:endParaRPr lang="en-US" altLang="zh-CN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居家隔离</a:t>
            </a:r>
            <a:r>
              <a:rPr lang="en-US" altLang="zh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7</a:t>
            </a:r>
            <a:r>
              <a: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天或者</a:t>
            </a:r>
            <a:r>
              <a:rPr lang="en-US" altLang="zh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14</a:t>
            </a:r>
            <a:r>
              <a: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天</a:t>
            </a:r>
            <a:endParaRPr lang="en-CN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01E1EEB-18AA-697E-E584-7C2AC775DFA2}"/>
              </a:ext>
            </a:extLst>
          </p:cNvPr>
          <p:cNvSpPr txBox="1"/>
          <p:nvPr/>
        </p:nvSpPr>
        <p:spPr>
          <a:xfrm>
            <a:off x="4076700" y="1335372"/>
            <a:ext cx="5886548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N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讲清楚这些政策的逻辑</a:t>
            </a:r>
          </a:p>
          <a:p>
            <a:r>
              <a:rPr lang="en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基础版本</a:t>
            </a:r>
            <a:r>
              <a: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+</a:t>
            </a:r>
            <a:r>
              <a: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N</a:t>
            </a:r>
            <a:r>
              <a: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个补丁</a:t>
            </a:r>
            <a:endParaRPr lang="en-CN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内地</a:t>
            </a:r>
            <a:r>
              <a:rPr lang="en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来港</a:t>
            </a:r>
            <a:r>
              <a: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居家</a:t>
            </a:r>
            <a:r>
              <a:rPr lang="en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隔离</a:t>
            </a:r>
            <a:r>
              <a:rPr lang="en-US" altLang="zh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14</a:t>
            </a:r>
            <a:r>
              <a: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天，</a:t>
            </a:r>
            <a:r>
              <a:rPr lang="en-US" altLang="zh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599C</a:t>
            </a:r>
            <a:r>
              <a: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条例，可视为基础版本</a:t>
            </a:r>
            <a:endParaRPr lang="en-US" altLang="zh-CN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回港易计划，可视为补丁</a:t>
            </a:r>
            <a:r>
              <a:rPr lang="en-US" altLang="zh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1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回港易不适用地区</a:t>
            </a:r>
            <a:r>
              <a: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，可视为补丁</a:t>
            </a:r>
            <a:r>
              <a:rPr lang="en-US" altLang="zh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1.1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来港易计划</a:t>
            </a:r>
            <a:r>
              <a: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，可视为补丁</a:t>
            </a:r>
            <a:r>
              <a:rPr lang="en-US" altLang="zh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2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来港易不适用地区</a:t>
            </a:r>
            <a:r>
              <a: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，可视为补丁</a:t>
            </a:r>
            <a:r>
              <a:rPr lang="en-US" altLang="zh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2.1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疫苗通行证</a:t>
            </a:r>
            <a:r>
              <a: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（疫苗气泡），可视为补丁</a:t>
            </a:r>
            <a:r>
              <a:rPr lang="en-US" altLang="zh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3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疫苗的具体针数和种类，可视为补丁</a:t>
            </a:r>
            <a:r>
              <a:rPr lang="en-US" altLang="zh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3.1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AA4B8FB-3EE5-E23C-D584-A9E95C67C651}"/>
              </a:ext>
            </a:extLst>
          </p:cNvPr>
          <p:cNvSpPr txBox="1"/>
          <p:nvPr/>
        </p:nvSpPr>
        <p:spPr>
          <a:xfrm>
            <a:off x="622300" y="4322299"/>
            <a:ext cx="332014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N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常见问题</a:t>
            </a:r>
          </a:p>
          <a:p>
            <a:r>
              <a:rPr lang="en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路线</a:t>
            </a:r>
            <a:r>
              <a: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：建议打车</a:t>
            </a:r>
            <a:endParaRPr lang="en-US" altLang="zh-CN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r>
              <a: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隔离细节：隔离手环、</a:t>
            </a:r>
            <a:r>
              <a:rPr lang="en-HK" altLang="zh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7</a:t>
            </a:r>
            <a:r>
              <a: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天计算</a:t>
            </a:r>
            <a:endParaRPr lang="en-US" altLang="zh-CN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r>
              <a: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核酸检测：口水瓶</a:t>
            </a:r>
          </a:p>
          <a:p>
            <a:r>
              <a:rPr lang="zh-CN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隔离酒店</a:t>
            </a:r>
            <a:endParaRPr lang="en-US" altLang="zh-CN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783949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0609E9-426F-616A-A2F2-AAD43E3F96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N">
                <a:latin typeface="Microsoft YaHei" panose="020B0503020204020204" pitchFamily="34" charset="-122"/>
                <a:ea typeface="Microsoft YaHei" panose="020B0503020204020204" pitchFamily="34" charset="-122"/>
              </a:rPr>
              <a:t>二</a:t>
            </a:r>
            <a:r>
              <a:rPr lang="zh-CN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、</a:t>
            </a:r>
            <a:r>
              <a:rPr lang="en-CN">
                <a:latin typeface="Microsoft YaHei" panose="020B0503020204020204" pitchFamily="34" charset="-122"/>
                <a:ea typeface="Microsoft YaHei" panose="020B0503020204020204" pitchFamily="34" charset="-122"/>
              </a:rPr>
              <a:t>生活在香港</a:t>
            </a:r>
            <a:endParaRPr lang="en-CN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2E5B26B-3A8E-D91B-FA16-15505C9CDA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C2A45-FDEC-408B-AED2-B9E03F64F81B}" type="slidenum">
              <a:rPr lang="en-HK" smtClean="0"/>
              <a:t>4</a:t>
            </a:fld>
            <a:endParaRPr lang="en-HK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8531F62-5F52-CE15-B694-19CFD831AE3A}"/>
              </a:ext>
            </a:extLst>
          </p:cNvPr>
          <p:cNvSpPr txBox="1"/>
          <p:nvPr/>
        </p:nvSpPr>
        <p:spPr>
          <a:xfrm>
            <a:off x="362163" y="1232739"/>
            <a:ext cx="4761240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N">
                <a:latin typeface="Microsoft YaHei" panose="020B0503020204020204" pitchFamily="34" charset="-122"/>
                <a:ea typeface="Microsoft YaHei" panose="020B0503020204020204" pitchFamily="34" charset="-122"/>
              </a:rPr>
              <a:t>香港整体情况</a:t>
            </a:r>
            <a:r>
              <a:rPr lang="zh-CN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概述</a:t>
            </a:r>
            <a:endParaRPr lang="en-US" altLang="zh-CN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社交距离政策不断变化</a:t>
            </a:r>
            <a:endParaRPr lang="en-US" altLang="zh-CN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第五波疫情高峰期人心惶惶</a:t>
            </a:r>
            <a:endParaRPr lang="en-US" altLang="zh-CN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现在处于第五波余震（或称第六波前期）</a:t>
            </a:r>
            <a:endParaRPr lang="en-US" altLang="zh-CN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日常：口罩、限聚、安心出行、抗原检测</a:t>
            </a:r>
            <a:endParaRPr lang="en-US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0F27304A-A689-F494-B091-1D1179B1054F}"/>
              </a:ext>
            </a:extLst>
          </p:cNvPr>
          <p:cNvCxnSpPr/>
          <p:nvPr/>
        </p:nvCxnSpPr>
        <p:spPr>
          <a:xfrm>
            <a:off x="5862239" y="2173559"/>
            <a:ext cx="5465211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9F7DD423-9E88-62FD-022E-285D2350BC9D}"/>
              </a:ext>
            </a:extLst>
          </p:cNvPr>
          <p:cNvSpPr txBox="1"/>
          <p:nvPr/>
        </p:nvSpPr>
        <p:spPr>
          <a:xfrm>
            <a:off x="5465340" y="1232739"/>
            <a:ext cx="152592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/>
              <a:t>堂食截止晚上</a:t>
            </a:r>
            <a:r>
              <a:rPr lang="en-HK" altLang="zh-CN" sz="1400"/>
              <a:t>6</a:t>
            </a:r>
            <a:r>
              <a:rPr lang="zh-CN" altLang="en-US" sz="1400"/>
              <a:t>点</a:t>
            </a:r>
            <a:endParaRPr lang="en-HK" altLang="zh-CN" sz="1400"/>
          </a:p>
          <a:p>
            <a:pPr algn="ctr"/>
            <a:r>
              <a:rPr lang="en-HK" sz="1400"/>
              <a:t>2</a:t>
            </a:r>
            <a:r>
              <a:rPr lang="zh-CN" altLang="en-US" sz="1400"/>
              <a:t>人一台</a:t>
            </a:r>
            <a:endParaRPr lang="en-HK" altLang="zh-CN" sz="1400"/>
          </a:p>
          <a:p>
            <a:pPr algn="ctr"/>
            <a:r>
              <a:rPr lang="zh-CN" altLang="en-US" sz="1400"/>
              <a:t>健身房关闭</a:t>
            </a:r>
            <a:endParaRPr lang="en-HK" sz="14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6554886-7C20-209E-9B07-6ED490B0688E}"/>
              </a:ext>
            </a:extLst>
          </p:cNvPr>
          <p:cNvSpPr txBox="1"/>
          <p:nvPr/>
        </p:nvSpPr>
        <p:spPr>
          <a:xfrm>
            <a:off x="7489945" y="1232739"/>
            <a:ext cx="22098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/>
              <a:t>堂食截止晚上</a:t>
            </a:r>
            <a:r>
              <a:rPr lang="en-HK" altLang="zh-CN" sz="1400"/>
              <a:t>10</a:t>
            </a:r>
            <a:r>
              <a:rPr lang="zh-CN" altLang="en-US" sz="1400"/>
              <a:t>点</a:t>
            </a:r>
            <a:endParaRPr lang="en-HK" altLang="zh-CN" sz="1400"/>
          </a:p>
          <a:p>
            <a:pPr algn="ctr"/>
            <a:r>
              <a:rPr lang="en-HK" altLang="zh-CN" sz="1400"/>
              <a:t>4</a:t>
            </a:r>
            <a:r>
              <a:rPr lang="zh-CN" altLang="en-US" sz="1400"/>
              <a:t>人一台</a:t>
            </a:r>
            <a:endParaRPr lang="en-HK" altLang="zh-CN" sz="1400"/>
          </a:p>
          <a:p>
            <a:pPr algn="ctr"/>
            <a:r>
              <a:rPr lang="zh-CN" altLang="en-US" sz="1400"/>
              <a:t>健身房需要戴口罩</a:t>
            </a:r>
            <a:endParaRPr lang="en-HK" sz="14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318D6BC-F1CF-B566-A254-385B962B9E34}"/>
              </a:ext>
            </a:extLst>
          </p:cNvPr>
          <p:cNvSpPr txBox="1"/>
          <p:nvPr/>
        </p:nvSpPr>
        <p:spPr>
          <a:xfrm>
            <a:off x="9699745" y="1232739"/>
            <a:ext cx="22098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/>
              <a:t>堂食截止晚上</a:t>
            </a:r>
            <a:r>
              <a:rPr lang="en-HK" altLang="zh-CN" sz="1400"/>
              <a:t>12</a:t>
            </a:r>
            <a:r>
              <a:rPr lang="zh-CN" altLang="en-US" sz="1400"/>
              <a:t>点</a:t>
            </a:r>
            <a:endParaRPr lang="en-HK" altLang="zh-CN" sz="1400"/>
          </a:p>
          <a:p>
            <a:pPr algn="ctr"/>
            <a:r>
              <a:rPr lang="en-HK" altLang="zh-CN" sz="1400"/>
              <a:t>4/6/8</a:t>
            </a:r>
            <a:r>
              <a:rPr lang="zh-CN" altLang="en-US" sz="1400"/>
              <a:t>人一台</a:t>
            </a:r>
            <a:endParaRPr lang="en-HK" altLang="zh-CN" sz="1400"/>
          </a:p>
          <a:p>
            <a:pPr algn="ctr"/>
            <a:r>
              <a:rPr lang="zh-CN" altLang="en-US" sz="1400"/>
              <a:t>健身房不用戴口罩</a:t>
            </a:r>
            <a:endParaRPr lang="en-HK" sz="1400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0CE4EAEB-63A4-3287-70A8-74D00496BE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0126" y="2478147"/>
            <a:ext cx="5109435" cy="2582853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3A28697B-8BFA-1A9E-98EF-3D5CF538E6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8303" y="2375716"/>
            <a:ext cx="4921257" cy="2939241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5C22AE60-855B-0F1B-846D-CD3F6FF15D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5008" y="3319980"/>
            <a:ext cx="4298053" cy="2286198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91C8794A-790A-CFAA-E084-34B843858FFF}"/>
              </a:ext>
            </a:extLst>
          </p:cNvPr>
          <p:cNvSpPr txBox="1"/>
          <p:nvPr/>
        </p:nvSpPr>
        <p:spPr>
          <a:xfrm>
            <a:off x="1697830" y="5625261"/>
            <a:ext cx="251240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>
                <a:solidFill>
                  <a:schemeClr val="bg1">
                    <a:lumMod val="65000"/>
                  </a:schemeClr>
                </a:solidFill>
              </a:rPr>
              <a:t>www.coronavirus.gov.hk</a:t>
            </a:r>
            <a:endParaRPr lang="zh-CN" altLang="en-US" sz="160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0730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23B460-7AD4-9571-4253-95BBCF04AC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三</a:t>
            </a:r>
            <a:r>
              <a: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、</a:t>
            </a:r>
            <a:r>
              <a:rPr lang="en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学习在科大</a:t>
            </a:r>
            <a:endParaRPr lang="en-CN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3EF4011-9CB7-32D1-CAED-F33D62C412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26361" y="6820087"/>
            <a:ext cx="2743200" cy="365125"/>
          </a:xfrm>
        </p:spPr>
        <p:txBody>
          <a:bodyPr/>
          <a:lstStyle/>
          <a:p>
            <a:fld id="{760C2A45-FDEC-408B-AED2-B9E03F64F81B}" type="slidenum">
              <a:rPr lang="en-HK" smtClean="0"/>
              <a:t>5</a:t>
            </a:fld>
            <a:endParaRPr lang="en-HK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DD3573C-E78F-9178-7CAD-F6450C9C8F54}"/>
              </a:ext>
            </a:extLst>
          </p:cNvPr>
          <p:cNvSpPr txBox="1"/>
          <p:nvPr/>
        </p:nvSpPr>
        <p:spPr>
          <a:xfrm>
            <a:off x="583972" y="1324554"/>
            <a:ext cx="5027789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进入科大：</a:t>
            </a:r>
            <a:r>
              <a:rPr lang="en-US" altLang="zh-CN" sz="1600">
                <a:latin typeface="微软雅黑" panose="020B0503020204020204" pitchFamily="34" charset="-122"/>
                <a:ea typeface="微软雅黑" panose="020B0503020204020204" pitchFamily="34" charset="-122"/>
              </a:rPr>
              <a:t>CAP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sz="16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进入科大的食堂、阶梯教室、运动场等：扫描安心出行，和港府要求一致</a:t>
            </a:r>
            <a:endParaRPr lang="en-US" sz="16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运动场是否能够使用：和港府要求一致</a:t>
            </a:r>
            <a:endParaRPr lang="en-US" altLang="zh-CN" sz="16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食堂堂食以及几人一台：和港府要求一致</a:t>
            </a:r>
            <a:endParaRPr lang="en-US" altLang="zh-CN" sz="16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授课方式：</a:t>
            </a:r>
            <a:r>
              <a:rPr lang="en-US" altLang="zh-CN" sz="1600">
                <a:latin typeface="微软雅黑" panose="020B0503020204020204" pitchFamily="34" charset="-122"/>
                <a:ea typeface="微软雅黑" panose="020B0503020204020204" pitchFamily="34" charset="-122"/>
              </a:rPr>
              <a:t>in person, mixed-mode, online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实验室：迄今为止，只有第五波最严重的时候限制过实验室的</a:t>
            </a:r>
            <a:r>
              <a:rPr lang="en-US" altLang="zh-CN" sz="1600">
                <a:latin typeface="微软雅黑" panose="020B0503020204020204" pitchFamily="34" charset="-122"/>
                <a:ea typeface="微软雅黑" panose="020B0503020204020204" pitchFamily="34" charset="-122"/>
              </a:rPr>
              <a:t>capacity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；除此以外，</a:t>
            </a:r>
            <a:r>
              <a:rPr lang="en-US" altLang="zh-CN" sz="1600">
                <a:latin typeface="微软雅黑" panose="020B0503020204020204" pitchFamily="34" charset="-122"/>
                <a:ea typeface="微软雅黑" panose="020B0503020204020204" pitchFamily="34" charset="-122"/>
              </a:rPr>
              <a:t>staff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会居家办公，确诊的</a:t>
            </a:r>
            <a:r>
              <a:rPr lang="en-US" altLang="zh-CN" sz="1600">
                <a:latin typeface="微软雅黑" panose="020B0503020204020204" pitchFamily="34" charset="-122"/>
                <a:ea typeface="微软雅黑" panose="020B0503020204020204" pitchFamily="34" charset="-122"/>
              </a:rPr>
              <a:t>staff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会居家</a:t>
            </a:r>
            <a:r>
              <a:rPr lang="en-US" altLang="zh-CN" sz="1600"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隔离点隔离，导致一些事情会不能正常运转。目前均已恢复正常。</a:t>
            </a:r>
            <a:endParaRPr lang="en-US" altLang="zh-CN" sz="16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160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en-CN" sz="16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67ED2BF6-DA0B-7122-AD52-5D189C80E1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4936" y="1113557"/>
            <a:ext cx="5245564" cy="3953224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57996B8E-7EE9-A342-6B63-0BBA1813AAF6}"/>
              </a:ext>
            </a:extLst>
          </p:cNvPr>
          <p:cNvSpPr txBox="1"/>
          <p:nvPr/>
        </p:nvSpPr>
        <p:spPr>
          <a:xfrm>
            <a:off x="7776406" y="5082074"/>
            <a:ext cx="26980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>
                <a:solidFill>
                  <a:schemeClr val="bg1">
                    <a:lumMod val="65000"/>
                  </a:schemeClr>
                </a:solidFill>
              </a:rPr>
              <a:t>covid19info.hkust.edu.hk</a:t>
            </a:r>
            <a:endParaRPr lang="zh-CN" altLang="en-US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49189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84A9AD-8D96-8844-7F06-105A3B0BFE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N">
                <a:latin typeface="Microsoft YaHei" panose="020B0503020204020204" pitchFamily="34" charset="-122"/>
                <a:ea typeface="Microsoft YaHei" panose="020B0503020204020204" pitchFamily="34" charset="-122"/>
              </a:rPr>
              <a:t>四</a:t>
            </a:r>
            <a:r>
              <a:rPr lang="zh-CN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、</a:t>
            </a:r>
            <a:r>
              <a:rPr lang="en-CN">
                <a:latin typeface="Microsoft YaHei" panose="020B0503020204020204" pitchFamily="34" charset="-122"/>
                <a:ea typeface="Microsoft YaHei" panose="020B0503020204020204" pitchFamily="34" charset="-122"/>
              </a:rPr>
              <a:t>香港回内地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8D10017-B07F-7726-7719-46C875A9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C2A45-FDEC-408B-AED2-B9E03F64F81B}" type="slidenum">
              <a:rPr lang="en-HK" smtClean="0"/>
              <a:t>6</a:t>
            </a:fld>
            <a:endParaRPr lang="en-HK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51CF48A-2520-2F7C-B8DA-736C0D16476A}"/>
              </a:ext>
            </a:extLst>
          </p:cNvPr>
          <p:cNvSpPr txBox="1"/>
          <p:nvPr/>
        </p:nvSpPr>
        <p:spPr>
          <a:xfrm>
            <a:off x="613605" y="1397675"/>
            <a:ext cx="364715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N">
                <a:latin typeface="微软雅黑" panose="020B0503020204020204" pitchFamily="34" charset="-122"/>
                <a:ea typeface="微软雅黑" panose="020B0503020204020204" pitchFamily="34" charset="-122"/>
              </a:rPr>
              <a:t>港珠澳大桥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：港珠澳大桥穿梭巴士</a:t>
            </a:r>
            <a:endParaRPr lang="en-US" altLang="zh-CN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CN">
                <a:latin typeface="微软雅黑" panose="020B0503020204020204" pitchFamily="34" charset="-122"/>
                <a:ea typeface="微软雅黑" panose="020B0503020204020204" pitchFamily="34" charset="-122"/>
              </a:rPr>
              <a:t>香港机场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：机票</a:t>
            </a:r>
            <a:endParaRPr 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深圳湾口岸：健康驿站名额</a:t>
            </a:r>
            <a:endParaRPr lang="en-US" altLang="zh-CN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C9FD759E-210E-02A1-58D8-8AF7EFE15D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5201650"/>
              </p:ext>
            </p:extLst>
          </p:nvPr>
        </p:nvGraphicFramePr>
        <p:xfrm>
          <a:off x="6861528" y="1213193"/>
          <a:ext cx="4311650" cy="288939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020779">
                  <a:extLst>
                    <a:ext uri="{9D8B030D-6E8A-4147-A177-3AD203B41FA5}">
                      <a16:colId xmlns:a16="http://schemas.microsoft.com/office/drawing/2014/main" val="824897270"/>
                    </a:ext>
                  </a:extLst>
                </a:gridCol>
                <a:gridCol w="837953">
                  <a:extLst>
                    <a:ext uri="{9D8B030D-6E8A-4147-A177-3AD203B41FA5}">
                      <a16:colId xmlns:a16="http://schemas.microsoft.com/office/drawing/2014/main" val="1798442051"/>
                    </a:ext>
                  </a:extLst>
                </a:gridCol>
                <a:gridCol w="822718">
                  <a:extLst>
                    <a:ext uri="{9D8B030D-6E8A-4147-A177-3AD203B41FA5}">
                      <a16:colId xmlns:a16="http://schemas.microsoft.com/office/drawing/2014/main" val="3553008663"/>
                    </a:ext>
                  </a:extLst>
                </a:gridCol>
                <a:gridCol w="898895">
                  <a:extLst>
                    <a:ext uri="{9D8B030D-6E8A-4147-A177-3AD203B41FA5}">
                      <a16:colId xmlns:a16="http://schemas.microsoft.com/office/drawing/2014/main" val="2428747426"/>
                    </a:ext>
                  </a:extLst>
                </a:gridCol>
                <a:gridCol w="731305">
                  <a:extLst>
                    <a:ext uri="{9D8B030D-6E8A-4147-A177-3AD203B41FA5}">
                      <a16:colId xmlns:a16="http://schemas.microsoft.com/office/drawing/2014/main" val="1929051812"/>
                    </a:ext>
                  </a:extLst>
                </a:gridCol>
              </a:tblGrid>
              <a:tr h="684000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2022</a:t>
                      </a:r>
                      <a:r>
                        <a:rPr lang="zh-CN" alt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年</a:t>
                      </a:r>
                      <a:r>
                        <a:rPr lang="en-US" altLang="zh-CN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7</a:t>
                      </a:r>
                      <a:r>
                        <a:rPr lang="zh-CN" alt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月</a:t>
                      </a:r>
                      <a:r>
                        <a:rPr lang="en-US" altLang="zh-CN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7</a:t>
                      </a:r>
                      <a:r>
                        <a:rPr lang="zh-CN" alt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日 香港出境人次</a:t>
                      </a:r>
                      <a:endParaRPr lang="en-US" altLang="zh-CN" sz="1200" b="0" u="none" strike="noStrike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algn="ctr" fontAlgn="ctr"/>
                      <a:r>
                        <a:rPr lang="en-US" altLang="zh-CN" sz="1200" b="0" u="none" strike="noStrike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https://www.immd.gov.hk/hks/stat_20220707.html</a:t>
                      </a:r>
                      <a:endParaRPr lang="zh-CN" altLang="en-US" sz="1200" b="0" i="0" u="none" strike="noStrike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652806691"/>
                  </a:ext>
                </a:extLst>
              </a:tr>
              <a:tr h="441078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u="none" strike="noStrike">
                          <a:effectLst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u="none" strike="noStrike">
                          <a:effectLst/>
                        </a:rPr>
                        <a:t>香港居民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u="none" strike="noStrike">
                          <a:effectLst/>
                        </a:rPr>
                        <a:t>内地访客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u="none" strike="noStrike">
                          <a:effectLst/>
                        </a:rPr>
                        <a:t>其他访客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u="none" strike="noStrike">
                          <a:effectLst/>
                        </a:rPr>
                        <a:t>总计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788256669"/>
                  </a:ext>
                </a:extLst>
              </a:tr>
              <a:tr h="441078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u="none" strike="noStrike">
                          <a:effectLst/>
                        </a:rPr>
                        <a:t>机场</a:t>
                      </a:r>
                      <a:endParaRPr lang="zh-CN" altLang="en-US" sz="1200" b="0" i="0" u="none" strike="noStrike">
                        <a:solidFill>
                          <a:srgbClr val="292929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u="none" strike="noStrike">
                          <a:effectLst/>
                        </a:rPr>
                        <a:t>2,719</a:t>
                      </a:r>
                      <a:endParaRPr lang="en-US" altLang="zh-CN" sz="1200" b="0" i="0" u="none" strike="noStrike">
                        <a:solidFill>
                          <a:srgbClr val="292929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u="none" strike="noStrike">
                          <a:effectLst/>
                        </a:rPr>
                        <a:t>457</a:t>
                      </a:r>
                      <a:endParaRPr lang="en-US" altLang="zh-CN" sz="1200" b="0" i="0" u="none" strike="noStrike">
                        <a:solidFill>
                          <a:srgbClr val="292929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u="none" strike="noStrike">
                          <a:effectLst/>
                        </a:rPr>
                        <a:t>134</a:t>
                      </a:r>
                      <a:endParaRPr lang="en-US" altLang="zh-CN" sz="1200" b="0" i="0" u="none" strike="noStrike">
                        <a:solidFill>
                          <a:srgbClr val="292929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u="none" strike="noStrike">
                          <a:effectLst/>
                        </a:rPr>
                        <a:t>3,310</a:t>
                      </a:r>
                      <a:endParaRPr lang="en-US" altLang="zh-CN" sz="1200" b="0" i="0" u="none" strike="noStrike">
                        <a:solidFill>
                          <a:srgbClr val="292929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327607584"/>
                  </a:ext>
                </a:extLst>
              </a:tr>
              <a:tr h="441078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u="none" strike="noStrike">
                          <a:effectLst/>
                        </a:rPr>
                        <a:t>港珠澳大桥</a:t>
                      </a:r>
                      <a:endParaRPr lang="zh-CN" altLang="en-US" sz="1200" b="0" i="0" u="none" strike="noStrike">
                        <a:solidFill>
                          <a:srgbClr val="292929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u="none" strike="noStrike">
                          <a:effectLst/>
                        </a:rPr>
                        <a:t>151</a:t>
                      </a:r>
                      <a:endParaRPr lang="en-US" altLang="zh-CN" sz="1200" b="0" i="0" u="none" strike="noStrike">
                        <a:solidFill>
                          <a:srgbClr val="292929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u="none" strike="noStrike">
                          <a:effectLst/>
                        </a:rPr>
                        <a:t>126</a:t>
                      </a:r>
                      <a:endParaRPr lang="en-US" altLang="zh-CN" sz="1200" b="0" i="0" u="none" strike="noStrike">
                        <a:solidFill>
                          <a:srgbClr val="292929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u="none" strike="noStrike">
                          <a:effectLst/>
                        </a:rPr>
                        <a:t>4</a:t>
                      </a:r>
                      <a:endParaRPr lang="en-US" altLang="zh-CN" sz="1200" b="0" i="0" u="none" strike="noStrike">
                        <a:solidFill>
                          <a:srgbClr val="292929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u="none" strike="noStrike">
                          <a:effectLst/>
                        </a:rPr>
                        <a:t>281</a:t>
                      </a:r>
                      <a:endParaRPr lang="en-US" altLang="zh-CN" sz="1200" b="0" i="0" u="none" strike="noStrike">
                        <a:solidFill>
                          <a:srgbClr val="292929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230850683"/>
                  </a:ext>
                </a:extLst>
              </a:tr>
              <a:tr h="441078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u="none" strike="noStrike">
                          <a:effectLst/>
                        </a:rPr>
                        <a:t>深圳湾</a:t>
                      </a:r>
                      <a:endParaRPr lang="zh-CN" altLang="en-US" sz="1200" b="0" i="0" u="none" strike="noStrike">
                        <a:solidFill>
                          <a:srgbClr val="292929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u="none" strike="noStrike">
                          <a:effectLst/>
                        </a:rPr>
                        <a:t>853</a:t>
                      </a:r>
                      <a:endParaRPr lang="en-US" altLang="zh-CN" sz="1200" b="0" i="0" u="none" strike="noStrike">
                        <a:solidFill>
                          <a:srgbClr val="292929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u="none" strike="noStrike">
                          <a:effectLst/>
                        </a:rPr>
                        <a:t>608</a:t>
                      </a:r>
                      <a:endParaRPr lang="en-US" altLang="zh-CN" sz="1200" b="0" i="0" u="none" strike="noStrike">
                        <a:solidFill>
                          <a:srgbClr val="292929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u="none" strike="noStrike">
                          <a:effectLst/>
                        </a:rPr>
                        <a:t>16</a:t>
                      </a:r>
                      <a:endParaRPr lang="en-US" altLang="zh-CN" sz="1200" b="0" i="0" u="none" strike="noStrike">
                        <a:solidFill>
                          <a:srgbClr val="292929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u="none" strike="noStrike">
                          <a:effectLst/>
                        </a:rPr>
                        <a:t>1,477</a:t>
                      </a:r>
                      <a:endParaRPr lang="en-US" altLang="zh-CN" sz="1200" b="0" i="0" u="none" strike="noStrike">
                        <a:solidFill>
                          <a:srgbClr val="292929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577521765"/>
                  </a:ext>
                </a:extLst>
              </a:tr>
              <a:tr h="441078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u="none" strike="noStrike">
                          <a:effectLst/>
                        </a:rPr>
                        <a:t>总计</a:t>
                      </a:r>
                      <a:endParaRPr lang="zh-CN" altLang="en-US" sz="1200" b="0" i="0" u="none" strike="noStrike">
                        <a:solidFill>
                          <a:srgbClr val="292929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u="none" strike="noStrike">
                          <a:effectLst/>
                        </a:rPr>
                        <a:t>3,723</a:t>
                      </a:r>
                      <a:endParaRPr lang="en-US" altLang="zh-CN" sz="1200" b="0" i="0" u="none" strike="noStrike">
                        <a:solidFill>
                          <a:srgbClr val="292929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u="none" strike="noStrike">
                          <a:effectLst/>
                        </a:rPr>
                        <a:t>1,191</a:t>
                      </a:r>
                      <a:endParaRPr lang="en-US" altLang="zh-CN" sz="1200" b="0" i="0" u="none" strike="noStrike">
                        <a:solidFill>
                          <a:srgbClr val="292929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u="none" strike="noStrike">
                          <a:effectLst/>
                        </a:rPr>
                        <a:t>154</a:t>
                      </a:r>
                      <a:endParaRPr lang="en-US" altLang="zh-CN" sz="1200" b="0" i="0" u="none" strike="noStrike">
                        <a:solidFill>
                          <a:srgbClr val="292929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u="none" strike="noStrike">
                          <a:effectLst/>
                        </a:rPr>
                        <a:t>5,068</a:t>
                      </a:r>
                      <a:endParaRPr lang="en-US" altLang="zh-CN" sz="1200" b="0" i="0" u="none" strike="noStrike">
                        <a:solidFill>
                          <a:srgbClr val="292929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540140440"/>
                  </a:ext>
                </a:extLst>
              </a:tr>
            </a:tbl>
          </a:graphicData>
        </a:graphic>
      </p:graphicFrame>
      <p:sp>
        <p:nvSpPr>
          <p:cNvPr id="7" name="文本框 6">
            <a:extLst>
              <a:ext uri="{FF2B5EF4-FFF2-40B4-BE49-F238E27FC236}">
                <a16:creationId xmlns:a16="http://schemas.microsoft.com/office/drawing/2014/main" id="{3F2956BF-182F-2031-A512-A33B60914AA1}"/>
              </a:ext>
            </a:extLst>
          </p:cNvPr>
          <p:cNvSpPr txBox="1"/>
          <p:nvPr/>
        </p:nvSpPr>
        <p:spPr>
          <a:xfrm>
            <a:off x="1288946" y="5892581"/>
            <a:ext cx="386161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命里有时终须有 命里无时莫强求</a:t>
            </a:r>
            <a:endParaRPr lang="en-US" altLang="zh-CN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留在香港过年其实也不错</a:t>
            </a:r>
            <a:endParaRPr lang="en-US" altLang="zh-CN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AC782247-9F3C-5B77-C2CB-70FF71584E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9756" y="3296535"/>
            <a:ext cx="2762820" cy="240020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77B4ABC1-C62A-DBA4-6790-8A5F134A39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031" y="3249301"/>
            <a:ext cx="2006484" cy="2494668"/>
          </a:xfrm>
          <a:prstGeom prst="rect">
            <a:avLst/>
          </a:prstGeom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id="{658EF939-9693-CBE8-2519-DCE7142EA982}"/>
              </a:ext>
            </a:extLst>
          </p:cNvPr>
          <p:cNvSpPr txBox="1"/>
          <p:nvPr/>
        </p:nvSpPr>
        <p:spPr>
          <a:xfrm>
            <a:off x="613605" y="2657888"/>
            <a:ext cx="18360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抢票难易分析</a:t>
            </a:r>
            <a:endParaRPr lang="en-US" altLang="zh-CN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1E6AA976-BC9A-9CA1-7828-3B19A1A383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3328" y="4246232"/>
            <a:ext cx="3308049" cy="1969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371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4636D5-9E10-8A11-B10F-CCB2BA30E5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五</a:t>
            </a:r>
            <a:r>
              <a: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、其他问题</a:t>
            </a:r>
            <a:endParaRPr lang="en-CN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1A85A18-5C48-33EB-65AF-F6D5D7508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C2A45-FDEC-408B-AED2-B9E03F64F81B}" type="slidenum">
              <a:rPr lang="en-HK" smtClean="0"/>
              <a:t>7</a:t>
            </a:fld>
            <a:endParaRPr lang="en-HK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6BE9737C-B391-A41C-71E3-89DCB35DCF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5358"/>
          <a:stretch/>
        </p:blipFill>
        <p:spPr>
          <a:xfrm>
            <a:off x="7860633" y="1138041"/>
            <a:ext cx="2756515" cy="310587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1459B641-6312-3365-E9BD-0D936F5A7B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1895" y="4196645"/>
            <a:ext cx="1930506" cy="193050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A48C5ED5-0108-59D9-61F9-627138A320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2371" y="4196645"/>
            <a:ext cx="1930506" cy="1930506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8201189A-AABB-6398-306C-6DBBD2500E24}"/>
              </a:ext>
            </a:extLst>
          </p:cNvPr>
          <p:cNvSpPr txBox="1"/>
          <p:nvPr/>
        </p:nvSpPr>
        <p:spPr>
          <a:xfrm>
            <a:off x="688622" y="1381792"/>
            <a:ext cx="419946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zh-CN" altLang="en-US"/>
              <a:t>通关</a:t>
            </a:r>
            <a:endParaRPr lang="en-US" altLang="zh-CN"/>
          </a:p>
          <a:p>
            <a:pPr marL="342900" indent="-342900">
              <a:buAutoNum type="arabicPeriod"/>
            </a:pPr>
            <a:r>
              <a:rPr lang="zh-CN" altLang="en-US"/>
              <a:t>疫苗</a:t>
            </a:r>
            <a:endParaRPr lang="en-US" altLang="zh-CN"/>
          </a:p>
          <a:p>
            <a:pPr marL="342900" indent="-342900">
              <a:buAutoNum type="arabicPeriod"/>
            </a:pPr>
            <a:r>
              <a:rPr lang="zh-CN" altLang="en-US"/>
              <a:t>双轨</a:t>
            </a:r>
            <a:endParaRPr lang="en-US" altLang="zh-CN"/>
          </a:p>
          <a:p>
            <a:pPr marL="342900" indent="-342900">
              <a:buAutoNum type="arabicPeriod"/>
            </a:pPr>
            <a:r>
              <a:rPr lang="zh-CN" altLang="en-US"/>
              <a:t>日常防疫</a:t>
            </a:r>
            <a:endParaRPr lang="en-US" altLang="zh-CN"/>
          </a:p>
          <a:p>
            <a:pPr marL="342900" indent="-342900">
              <a:buAutoNum type="arabicPeriod"/>
            </a:pPr>
            <a:r>
              <a:rPr lang="zh-CN" altLang="en-US"/>
              <a:t>核酸检测</a:t>
            </a:r>
            <a:endParaRPr lang="en-US" altLang="zh-CN"/>
          </a:p>
          <a:p>
            <a:pPr marL="342900" indent="-342900">
              <a:buAutoNum type="arabicPeriod"/>
            </a:pPr>
            <a:r>
              <a:rPr lang="zh-CN" altLang="en-US"/>
              <a:t>出国交流</a:t>
            </a:r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995182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40123</TotalTime>
  <Words>512</Words>
  <Application>Microsoft Office PowerPoint</Application>
  <PresentationFormat>宽屏</PresentationFormat>
  <Paragraphs>105</Paragraphs>
  <Slides>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4" baseType="lpstr">
      <vt:lpstr>Microsoft YaHei Light</vt:lpstr>
      <vt:lpstr>Microsoft YaHei</vt:lpstr>
      <vt:lpstr>Microsoft YaHei</vt:lpstr>
      <vt:lpstr>Arial</vt:lpstr>
      <vt:lpstr>Calibri</vt:lpstr>
      <vt:lpstr>Calibri Light</vt:lpstr>
      <vt:lpstr>Office 主题​​</vt:lpstr>
      <vt:lpstr>香港疫情防控政策介绍</vt:lpstr>
      <vt:lpstr>目录</vt:lpstr>
      <vt:lpstr>一、内地来香港</vt:lpstr>
      <vt:lpstr>二、生活在香港</vt:lpstr>
      <vt:lpstr>三、学习在科大</vt:lpstr>
      <vt:lpstr>四、香港回内地</vt:lpstr>
      <vt:lpstr>五、其他问题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Yu WANG</dc:creator>
  <cp:lastModifiedBy>Yu WANG</cp:lastModifiedBy>
  <cp:revision>14</cp:revision>
  <dcterms:created xsi:type="dcterms:W3CDTF">2020-12-30T08:26:54Z</dcterms:created>
  <dcterms:modified xsi:type="dcterms:W3CDTF">2022-07-14T09:17:04Z</dcterms:modified>
</cp:coreProperties>
</file>