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88" r:id="rId4"/>
    <p:sldId id="274" r:id="rId5"/>
    <p:sldId id="275" r:id="rId6"/>
    <p:sldId id="289" r:id="rId7"/>
    <p:sldId id="279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" id="{5CD229EF-4910-49CD-A3C8-3ADB38048F36}">
          <p14:sldIdLst>
            <p14:sldId id="256"/>
            <p14:sldId id="259"/>
            <p14:sldId id="288"/>
            <p14:sldId id="274"/>
            <p14:sldId id="275"/>
            <p14:sldId id="289"/>
            <p14:sldId id="279"/>
            <p14:sldId id="268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u WANG" initials="Y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74"/>
    <a:srgbClr val="FF0066"/>
    <a:srgbClr val="7AC26C"/>
    <a:srgbClr val="FB299A"/>
    <a:srgbClr val="FE3331"/>
    <a:srgbClr val="FEFAAA"/>
    <a:srgbClr val="FFFFA8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2B7F41-2CAB-4427-B0A9-62513D62E7BD}" v="9" dt="2022-07-14T09:19:19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9" autoAdjust="0"/>
    <p:restoredTop sz="95082" autoAdjust="0"/>
  </p:normalViewPr>
  <p:slideViewPr>
    <p:cSldViewPr snapToGrid="0">
      <p:cViewPr varScale="1">
        <p:scale>
          <a:sx n="68" d="100"/>
          <a:sy n="68" d="100"/>
        </p:scale>
        <p:origin x="125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72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NG Yu" userId="d10e3910-663a-4978-a8d2-38f9f8c8adfe" providerId="ADAL" clId="{2A2B7F41-2CAB-4427-B0A9-62513D62E7BD}"/>
    <pc:docChg chg="modSld">
      <pc:chgData name="WANG Yu" userId="d10e3910-663a-4978-a8d2-38f9f8c8adfe" providerId="ADAL" clId="{2A2B7F41-2CAB-4427-B0A9-62513D62E7BD}" dt="2022-07-10T08:22:32.658" v="46"/>
      <pc:docMkLst>
        <pc:docMk/>
      </pc:docMkLst>
      <pc:sldChg chg="modSp mod">
        <pc:chgData name="WANG Yu" userId="d10e3910-663a-4978-a8d2-38f9f8c8adfe" providerId="ADAL" clId="{2A2B7F41-2CAB-4427-B0A9-62513D62E7BD}" dt="2022-07-10T08:22:32.658" v="46"/>
        <pc:sldMkLst>
          <pc:docMk/>
          <pc:sldMk cId="2630266835" sldId="288"/>
        </pc:sldMkLst>
        <pc:spChg chg="mod">
          <ac:chgData name="WANG Yu" userId="d10e3910-663a-4978-a8d2-38f9f8c8adfe" providerId="ADAL" clId="{2A2B7F41-2CAB-4427-B0A9-62513D62E7BD}" dt="2022-07-10T08:22:32.658" v="46"/>
          <ac:spMkLst>
            <pc:docMk/>
            <pc:sldMk cId="2630266835" sldId="288"/>
            <ac:spMk id="16" creationId="{EEB99D68-9A1B-F616-6D35-85541EA1046A}"/>
          </ac:spMkLst>
        </pc:spChg>
      </pc:sldChg>
    </pc:docChg>
  </pc:docChgLst>
  <pc:docChgLst>
    <pc:chgData name="Yu WANG" userId="d10e3910-663a-4978-a8d2-38f9f8c8adfe" providerId="ADAL" clId="{2A2B7F41-2CAB-4427-B0A9-62513D62E7BD}"/>
    <pc:docChg chg="custSel modSld">
      <pc:chgData name="Yu WANG" userId="d10e3910-663a-4978-a8d2-38f9f8c8adfe" providerId="ADAL" clId="{2A2B7F41-2CAB-4427-B0A9-62513D62E7BD}" dt="2022-07-14T09:19:26.397" v="5" actId="14100"/>
      <pc:docMkLst>
        <pc:docMk/>
      </pc:docMkLst>
      <pc:sldChg chg="addSp delSp modSp mod">
        <pc:chgData name="Yu WANG" userId="d10e3910-663a-4978-a8d2-38f9f8c8adfe" providerId="ADAL" clId="{2A2B7F41-2CAB-4427-B0A9-62513D62E7BD}" dt="2022-07-14T09:19:26.397" v="5" actId="14100"/>
        <pc:sldMkLst>
          <pc:docMk/>
          <pc:sldMk cId="0" sldId="271"/>
        </pc:sldMkLst>
        <pc:spChg chg="del">
          <ac:chgData name="Yu WANG" userId="d10e3910-663a-4978-a8d2-38f9f8c8adfe" providerId="ADAL" clId="{2A2B7F41-2CAB-4427-B0A9-62513D62E7BD}" dt="2022-07-14T09:19:22.746" v="2" actId="478"/>
          <ac:spMkLst>
            <pc:docMk/>
            <pc:sldMk cId="0" sldId="271"/>
            <ac:spMk id="17" creationId="{1ABE5C33-900D-90F9-097A-F5752A12890F}"/>
          </ac:spMkLst>
        </pc:spChg>
        <pc:picChg chg="add mod">
          <ac:chgData name="Yu WANG" userId="d10e3910-663a-4978-a8d2-38f9f8c8adfe" providerId="ADAL" clId="{2A2B7F41-2CAB-4427-B0A9-62513D62E7BD}" dt="2022-07-14T09:19:26.397" v="5" actId="14100"/>
          <ac:picMkLst>
            <pc:docMk/>
            <pc:sldMk cId="0" sldId="271"/>
            <ac:picMk id="5" creationId="{4D1A1EC7-37BE-CB3A-CAD2-E6E75A40E5B9}"/>
          </ac:picMkLst>
        </pc:picChg>
      </pc:sldChg>
    </pc:docChg>
  </pc:docChgLst>
  <pc:docChgLst>
    <pc:chgData name="WANG Yu" userId="d10e3910-663a-4978-a8d2-38f9f8c8adfe" providerId="ADAL" clId="{F2B77E55-F1E5-4914-995F-72A61BB48833}"/>
    <pc:docChg chg="undo custSel addSld delSld modSld modSection">
      <pc:chgData name="WANG Yu" userId="d10e3910-663a-4978-a8d2-38f9f8c8adfe" providerId="ADAL" clId="{F2B77E55-F1E5-4914-995F-72A61BB48833}" dt="2022-07-08T15:39:24.953" v="12427" actId="1076"/>
      <pc:docMkLst>
        <pc:docMk/>
      </pc:docMkLst>
      <pc:sldChg chg="del">
        <pc:chgData name="WANG Yu" userId="d10e3910-663a-4978-a8d2-38f9f8c8adfe" providerId="ADAL" clId="{F2B77E55-F1E5-4914-995F-72A61BB48833}" dt="2022-07-08T13:31:37.004" v="1232" actId="47"/>
        <pc:sldMkLst>
          <pc:docMk/>
          <pc:sldMk cId="0" sldId="260"/>
        </pc:sldMkLst>
      </pc:sldChg>
      <pc:sldChg chg="addSp delSp modSp mod">
        <pc:chgData name="WANG Yu" userId="d10e3910-663a-4978-a8d2-38f9f8c8adfe" providerId="ADAL" clId="{F2B77E55-F1E5-4914-995F-72A61BB48833}" dt="2022-07-08T14:58:43.225" v="6982" actId="207"/>
        <pc:sldMkLst>
          <pc:docMk/>
          <pc:sldMk cId="0" sldId="268"/>
        </pc:sldMkLst>
        <pc:spChg chg="add mod">
          <ac:chgData name="WANG Yu" userId="d10e3910-663a-4978-a8d2-38f9f8c8adfe" providerId="ADAL" clId="{F2B77E55-F1E5-4914-995F-72A61BB48833}" dt="2022-07-08T14:56:23.632" v="6613" actId="1076"/>
          <ac:spMkLst>
            <pc:docMk/>
            <pc:sldMk cId="0" sldId="268"/>
            <ac:spMk id="7" creationId="{B0D040DB-706E-BFBC-926B-02CE8805D8EE}"/>
          </ac:spMkLst>
        </pc:spChg>
        <pc:spChg chg="add mod">
          <ac:chgData name="WANG Yu" userId="d10e3910-663a-4978-a8d2-38f9f8c8adfe" providerId="ADAL" clId="{F2B77E55-F1E5-4914-995F-72A61BB48833}" dt="2022-07-08T14:58:43.225" v="6982" actId="207"/>
          <ac:spMkLst>
            <pc:docMk/>
            <pc:sldMk cId="0" sldId="268"/>
            <ac:spMk id="12" creationId="{D57FA402-01B6-E065-C1E0-912692683271}"/>
          </ac:spMkLst>
        </pc:spChg>
        <pc:picChg chg="del">
          <ac:chgData name="WANG Yu" userId="d10e3910-663a-4978-a8d2-38f9f8c8adfe" providerId="ADAL" clId="{F2B77E55-F1E5-4914-995F-72A61BB48833}" dt="2022-07-08T14:54:15.436" v="5942" actId="478"/>
          <ac:picMkLst>
            <pc:docMk/>
            <pc:sldMk cId="0" sldId="268"/>
            <ac:picMk id="5" creationId="{00000000-0000-0000-0000-000000000000}"/>
          </ac:picMkLst>
        </pc:picChg>
        <pc:picChg chg="add mod">
          <ac:chgData name="WANG Yu" userId="d10e3910-663a-4978-a8d2-38f9f8c8adfe" providerId="ADAL" clId="{F2B77E55-F1E5-4914-995F-72A61BB48833}" dt="2022-07-08T14:57:40.765" v="6638" actId="1076"/>
          <ac:picMkLst>
            <pc:docMk/>
            <pc:sldMk cId="0" sldId="268"/>
            <ac:picMk id="6" creationId="{AFABB5FA-2A51-E351-938E-C5B5635655DB}"/>
          </ac:picMkLst>
        </pc:picChg>
        <pc:picChg chg="add mod modCrop">
          <ac:chgData name="WANG Yu" userId="d10e3910-663a-4978-a8d2-38f9f8c8adfe" providerId="ADAL" clId="{F2B77E55-F1E5-4914-995F-72A61BB48833}" dt="2022-07-08T14:57:30.533" v="6634" actId="1076"/>
          <ac:picMkLst>
            <pc:docMk/>
            <pc:sldMk cId="0" sldId="268"/>
            <ac:picMk id="9" creationId="{0B3AA628-3E28-7D1A-80FE-A7FFD998DFF3}"/>
          </ac:picMkLst>
        </pc:picChg>
        <pc:picChg chg="add mod modCrop">
          <ac:chgData name="WANG Yu" userId="d10e3910-663a-4978-a8d2-38f9f8c8adfe" providerId="ADAL" clId="{F2B77E55-F1E5-4914-995F-72A61BB48833}" dt="2022-07-08T14:57:31.469" v="6635" actId="1076"/>
          <ac:picMkLst>
            <pc:docMk/>
            <pc:sldMk cId="0" sldId="268"/>
            <ac:picMk id="11" creationId="{51CDA4E7-2CEA-3B3E-6B82-60438385AFAD}"/>
          </ac:picMkLst>
        </pc:picChg>
      </pc:sldChg>
      <pc:sldChg chg="addSp delSp modSp mod">
        <pc:chgData name="WANG Yu" userId="d10e3910-663a-4978-a8d2-38f9f8c8adfe" providerId="ADAL" clId="{F2B77E55-F1E5-4914-995F-72A61BB48833}" dt="2022-07-08T15:10:09.697" v="8774" actId="20577"/>
        <pc:sldMkLst>
          <pc:docMk/>
          <pc:sldMk cId="0" sldId="269"/>
        </pc:sldMkLst>
        <pc:spChg chg="mod">
          <ac:chgData name="WANG Yu" userId="d10e3910-663a-4978-a8d2-38f9f8c8adfe" providerId="ADAL" clId="{F2B77E55-F1E5-4914-995F-72A61BB48833}" dt="2022-07-08T15:06:45.917" v="8614" actId="113"/>
          <ac:spMkLst>
            <pc:docMk/>
            <pc:sldMk cId="0" sldId="269"/>
            <ac:spMk id="4" creationId="{00000000-0000-0000-0000-000000000000}"/>
          </ac:spMkLst>
        </pc:spChg>
        <pc:spChg chg="mod">
          <ac:chgData name="WANG Yu" userId="d10e3910-663a-4978-a8d2-38f9f8c8adfe" providerId="ADAL" clId="{F2B77E55-F1E5-4914-995F-72A61BB48833}" dt="2022-07-08T15:06:48.865" v="8616" actId="207"/>
          <ac:spMkLst>
            <pc:docMk/>
            <pc:sldMk cId="0" sldId="269"/>
            <ac:spMk id="6" creationId="{00000000-0000-0000-0000-000000000000}"/>
          </ac:spMkLst>
        </pc:spChg>
        <pc:spChg chg="mod">
          <ac:chgData name="WANG Yu" userId="d10e3910-663a-4978-a8d2-38f9f8c8adfe" providerId="ADAL" clId="{F2B77E55-F1E5-4914-995F-72A61BB48833}" dt="2022-07-08T15:09:25.731" v="8670" actId="20577"/>
          <ac:spMkLst>
            <pc:docMk/>
            <pc:sldMk cId="0" sldId="269"/>
            <ac:spMk id="7" creationId="{00000000-0000-0000-0000-000000000000}"/>
          </ac:spMkLst>
        </pc:spChg>
        <pc:spChg chg="mod">
          <ac:chgData name="WANG Yu" userId="d10e3910-663a-4978-a8d2-38f9f8c8adfe" providerId="ADAL" clId="{F2B77E55-F1E5-4914-995F-72A61BB48833}" dt="2022-07-08T15:10:09.697" v="8774" actId="20577"/>
          <ac:spMkLst>
            <pc:docMk/>
            <pc:sldMk cId="0" sldId="269"/>
            <ac:spMk id="10" creationId="{00000000-0000-0000-0000-000000000000}"/>
          </ac:spMkLst>
        </pc:spChg>
        <pc:spChg chg="add del mod">
          <ac:chgData name="WANG Yu" userId="d10e3910-663a-4978-a8d2-38f9f8c8adfe" providerId="ADAL" clId="{F2B77E55-F1E5-4914-995F-72A61BB48833}" dt="2022-07-08T15:00:31.383" v="7174" actId="478"/>
          <ac:spMkLst>
            <pc:docMk/>
            <pc:sldMk cId="0" sldId="269"/>
            <ac:spMk id="19" creationId="{D9F34932-5E97-46AE-9276-408331E0CF3B}"/>
          </ac:spMkLst>
        </pc:spChg>
        <pc:spChg chg="add mod">
          <ac:chgData name="WANG Yu" userId="d10e3910-663a-4978-a8d2-38f9f8c8adfe" providerId="ADAL" clId="{F2B77E55-F1E5-4914-995F-72A61BB48833}" dt="2022-07-08T15:09:38.689" v="8676" actId="207"/>
          <ac:spMkLst>
            <pc:docMk/>
            <pc:sldMk cId="0" sldId="269"/>
            <ac:spMk id="22" creationId="{6F12EA8D-D532-DF94-4EDF-50BDF20011E8}"/>
          </ac:spMkLst>
        </pc:spChg>
        <pc:spChg chg="add mod">
          <ac:chgData name="WANG Yu" userId="d10e3910-663a-4978-a8d2-38f9f8c8adfe" providerId="ADAL" clId="{F2B77E55-F1E5-4914-995F-72A61BB48833}" dt="2022-07-08T15:09:31.793" v="8672" actId="207"/>
          <ac:spMkLst>
            <pc:docMk/>
            <pc:sldMk cId="0" sldId="269"/>
            <ac:spMk id="26" creationId="{02BBE650-5731-E6E2-4159-2A548E9DFB82}"/>
          </ac:spMkLst>
        </pc:spChg>
        <pc:graphicFrameChg chg="del mod">
          <ac:chgData name="WANG Yu" userId="d10e3910-663a-4978-a8d2-38f9f8c8adfe" providerId="ADAL" clId="{F2B77E55-F1E5-4914-995F-72A61BB48833}" dt="2022-07-08T15:05:26.697" v="8086" actId="478"/>
          <ac:graphicFrameMkLst>
            <pc:docMk/>
            <pc:sldMk cId="0" sldId="269"/>
            <ac:graphicFrameMk id="9" creationId="{00000000-0000-0000-0000-000000000000}"/>
          </ac:graphicFrameMkLst>
        </pc:graphicFrameChg>
        <pc:graphicFrameChg chg="del mod">
          <ac:chgData name="WANG Yu" userId="d10e3910-663a-4978-a8d2-38f9f8c8adfe" providerId="ADAL" clId="{F2B77E55-F1E5-4914-995F-72A61BB48833}" dt="2022-07-08T15:05:27.776" v="8088" actId="478"/>
          <ac:graphicFrameMkLst>
            <pc:docMk/>
            <pc:sldMk cId="0" sldId="269"/>
            <ac:graphicFrameMk id="13" creationId="{00000000-0000-0000-0000-000000000000}"/>
          </ac:graphicFrameMkLst>
        </pc:graphicFrameChg>
        <pc:graphicFrameChg chg="del mod">
          <ac:chgData name="WANG Yu" userId="d10e3910-663a-4978-a8d2-38f9f8c8adfe" providerId="ADAL" clId="{F2B77E55-F1E5-4914-995F-72A61BB48833}" dt="2022-07-08T15:05:27.144" v="8087" actId="478"/>
          <ac:graphicFrameMkLst>
            <pc:docMk/>
            <pc:sldMk cId="0" sldId="269"/>
            <ac:graphicFrameMk id="15" creationId="{00000000-0000-0000-0000-000000000000}"/>
          </ac:graphicFrameMkLst>
        </pc:graphicFrameChg>
        <pc:picChg chg="del">
          <ac:chgData name="WANG Yu" userId="d10e3910-663a-4978-a8d2-38f9f8c8adfe" providerId="ADAL" clId="{F2B77E55-F1E5-4914-995F-72A61BB48833}" dt="2022-07-08T14:59:13.046" v="6985" actId="478"/>
          <ac:picMkLst>
            <pc:docMk/>
            <pc:sldMk cId="0" sldId="269"/>
            <ac:picMk id="11" creationId="{00000000-0000-0000-0000-000000000000}"/>
          </ac:picMkLst>
        </pc:picChg>
        <pc:picChg chg="add mod">
          <ac:chgData name="WANG Yu" userId="d10e3910-663a-4978-a8d2-38f9f8c8adfe" providerId="ADAL" clId="{F2B77E55-F1E5-4914-995F-72A61BB48833}" dt="2022-07-08T15:10:00.754" v="8699" actId="1076"/>
          <ac:picMkLst>
            <pc:docMk/>
            <pc:sldMk cId="0" sldId="269"/>
            <ac:picMk id="14" creationId="{2DE8ACBC-2B45-7541-9E10-8C1C301C0A9C}"/>
          </ac:picMkLst>
        </pc:picChg>
        <pc:picChg chg="add del mod">
          <ac:chgData name="WANG Yu" userId="d10e3910-663a-4978-a8d2-38f9f8c8adfe" providerId="ADAL" clId="{F2B77E55-F1E5-4914-995F-72A61BB48833}" dt="2022-07-08T15:05:10.546" v="8079" actId="478"/>
          <ac:picMkLst>
            <pc:docMk/>
            <pc:sldMk cId="0" sldId="269"/>
            <ac:picMk id="17" creationId="{403BBC0C-0B27-19A7-1CF6-12CC67D1CF12}"/>
          </ac:picMkLst>
        </pc:picChg>
        <pc:picChg chg="del mod">
          <ac:chgData name="WANG Yu" userId="d10e3910-663a-4978-a8d2-38f9f8c8adfe" providerId="ADAL" clId="{F2B77E55-F1E5-4914-995F-72A61BB48833}" dt="2022-07-08T14:59:21.886" v="6991" actId="478"/>
          <ac:picMkLst>
            <pc:docMk/>
            <pc:sldMk cId="0" sldId="269"/>
            <ac:picMk id="18" creationId="{00000000-0000-0000-0000-000000000000}"/>
          </ac:picMkLst>
        </pc:picChg>
        <pc:picChg chg="add mod modCrop">
          <ac:chgData name="WANG Yu" userId="d10e3910-663a-4978-a8d2-38f9f8c8adfe" providerId="ADAL" clId="{F2B77E55-F1E5-4914-995F-72A61BB48833}" dt="2022-07-08T15:05:18.751" v="8085" actId="1076"/>
          <ac:picMkLst>
            <pc:docMk/>
            <pc:sldMk cId="0" sldId="269"/>
            <ac:picMk id="23" creationId="{F09D5B4C-C387-9A22-6ABC-6D5C2C368A8F}"/>
          </ac:picMkLst>
        </pc:picChg>
        <pc:picChg chg="add mod">
          <ac:chgData name="WANG Yu" userId="d10e3910-663a-4978-a8d2-38f9f8c8adfe" providerId="ADAL" clId="{F2B77E55-F1E5-4914-995F-72A61BB48833}" dt="2022-07-08T15:05:15.839" v="8083" actId="1076"/>
          <ac:picMkLst>
            <pc:docMk/>
            <pc:sldMk cId="0" sldId="269"/>
            <ac:picMk id="25" creationId="{CE3A3EE9-69BC-9022-C92F-94EC6C375550}"/>
          </ac:picMkLst>
        </pc:picChg>
        <pc:picChg chg="add mod modCrop">
          <ac:chgData name="WANG Yu" userId="d10e3910-663a-4978-a8d2-38f9f8c8adfe" providerId="ADAL" clId="{F2B77E55-F1E5-4914-995F-72A61BB48833}" dt="2022-07-08T15:09:18.243" v="8655" actId="1076"/>
          <ac:picMkLst>
            <pc:docMk/>
            <pc:sldMk cId="0" sldId="269"/>
            <ac:picMk id="28" creationId="{03D584BC-5CE2-643D-6E81-D8C4F3FB56A5}"/>
          </ac:picMkLst>
        </pc:picChg>
        <pc:picChg chg="add mod">
          <ac:chgData name="WANG Yu" userId="d10e3910-663a-4978-a8d2-38f9f8c8adfe" providerId="ADAL" clId="{F2B77E55-F1E5-4914-995F-72A61BB48833}" dt="2022-07-08T15:09:14.904" v="8653" actId="1076"/>
          <ac:picMkLst>
            <pc:docMk/>
            <pc:sldMk cId="0" sldId="269"/>
            <ac:picMk id="30" creationId="{C28421BE-F777-21B8-5506-61592802E77F}"/>
          </ac:picMkLst>
        </pc:picChg>
        <pc:picChg chg="add mod">
          <ac:chgData name="WANG Yu" userId="d10e3910-663a-4978-a8d2-38f9f8c8adfe" providerId="ADAL" clId="{F2B77E55-F1E5-4914-995F-72A61BB48833}" dt="2022-07-08T15:09:16.296" v="8654" actId="1076"/>
          <ac:picMkLst>
            <pc:docMk/>
            <pc:sldMk cId="0" sldId="269"/>
            <ac:picMk id="32" creationId="{A0AD96CA-C224-B277-163C-A73E2EDC7227}"/>
          </ac:picMkLst>
        </pc:picChg>
        <pc:cxnChg chg="mod">
          <ac:chgData name="WANG Yu" userId="d10e3910-663a-4978-a8d2-38f9f8c8adfe" providerId="ADAL" clId="{F2B77E55-F1E5-4914-995F-72A61BB48833}" dt="2022-07-08T15:01:15.142" v="7185" actId="1076"/>
          <ac:cxnSpMkLst>
            <pc:docMk/>
            <pc:sldMk cId="0" sldId="269"/>
            <ac:cxnSpMk id="5" creationId="{00000000-0000-0000-0000-000000000000}"/>
          </ac:cxnSpMkLst>
        </pc:cxnChg>
        <pc:cxnChg chg="mod">
          <ac:chgData name="WANG Yu" userId="d10e3910-663a-4978-a8d2-38f9f8c8adfe" providerId="ADAL" clId="{F2B77E55-F1E5-4914-995F-72A61BB48833}" dt="2022-07-08T15:01:18.046" v="7186" actId="1076"/>
          <ac:cxnSpMkLst>
            <pc:docMk/>
            <pc:sldMk cId="0" sldId="269"/>
            <ac:cxnSpMk id="8" creationId="{00000000-0000-0000-0000-000000000000}"/>
          </ac:cxnSpMkLst>
        </pc:cxnChg>
        <pc:cxnChg chg="add mod">
          <ac:chgData name="WANG Yu" userId="d10e3910-663a-4978-a8d2-38f9f8c8adfe" providerId="ADAL" clId="{F2B77E55-F1E5-4914-995F-72A61BB48833}" dt="2022-07-08T15:01:12.255" v="7184" actId="1076"/>
          <ac:cxnSpMkLst>
            <pc:docMk/>
            <pc:sldMk cId="0" sldId="269"/>
            <ac:cxnSpMk id="21" creationId="{C92FC592-807E-0224-6AA1-136D25956DEC}"/>
          </ac:cxnSpMkLst>
        </pc:cxnChg>
      </pc:sldChg>
      <pc:sldChg chg="modSp mod">
        <pc:chgData name="WANG Yu" userId="d10e3910-663a-4978-a8d2-38f9f8c8adfe" providerId="ADAL" clId="{F2B77E55-F1E5-4914-995F-72A61BB48833}" dt="2022-07-08T15:10:32.909" v="8786"/>
        <pc:sldMkLst>
          <pc:docMk/>
          <pc:sldMk cId="0" sldId="270"/>
        </pc:sldMkLst>
        <pc:spChg chg="mod">
          <ac:chgData name="WANG Yu" userId="d10e3910-663a-4978-a8d2-38f9f8c8adfe" providerId="ADAL" clId="{F2B77E55-F1E5-4914-995F-72A61BB48833}" dt="2022-07-08T15:10:32.909" v="8786"/>
          <ac:spMkLst>
            <pc:docMk/>
            <pc:sldMk cId="0" sldId="270"/>
            <ac:spMk id="12" creationId="{00000000-0000-0000-0000-000000000000}"/>
          </ac:spMkLst>
        </pc:spChg>
      </pc:sldChg>
      <pc:sldChg chg="addSp delSp modSp mod">
        <pc:chgData name="WANG Yu" userId="d10e3910-663a-4978-a8d2-38f9f8c8adfe" providerId="ADAL" clId="{F2B77E55-F1E5-4914-995F-72A61BB48833}" dt="2022-07-08T15:31:57.846" v="11833" actId="1076"/>
        <pc:sldMkLst>
          <pc:docMk/>
          <pc:sldMk cId="0" sldId="271"/>
        </pc:sldMkLst>
        <pc:spChg chg="del">
          <ac:chgData name="WANG Yu" userId="d10e3910-663a-4978-a8d2-38f9f8c8adfe" providerId="ADAL" clId="{F2B77E55-F1E5-4914-995F-72A61BB48833}" dt="2022-07-08T15:16:03.628" v="9548" actId="478"/>
          <ac:spMkLst>
            <pc:docMk/>
            <pc:sldMk cId="0" sldId="271"/>
            <ac:spMk id="5" creationId="{00000000-0000-0000-0000-000000000000}"/>
          </ac:spMkLst>
        </pc:spChg>
        <pc:spChg chg="del">
          <ac:chgData name="WANG Yu" userId="d10e3910-663a-4978-a8d2-38f9f8c8adfe" providerId="ADAL" clId="{F2B77E55-F1E5-4914-995F-72A61BB48833}" dt="2022-07-08T15:16:01.706" v="9547" actId="478"/>
          <ac:spMkLst>
            <pc:docMk/>
            <pc:sldMk cId="0" sldId="271"/>
            <ac:spMk id="8" creationId="{00000000-0000-0000-0000-000000000000}"/>
          </ac:spMkLst>
        </pc:spChg>
        <pc:spChg chg="add mod">
          <ac:chgData name="WANG Yu" userId="d10e3910-663a-4978-a8d2-38f9f8c8adfe" providerId="ADAL" clId="{F2B77E55-F1E5-4914-995F-72A61BB48833}" dt="2022-07-08T15:30:05.806" v="11515" actId="1076"/>
          <ac:spMkLst>
            <pc:docMk/>
            <pc:sldMk cId="0" sldId="271"/>
            <ac:spMk id="10" creationId="{8879FD63-6485-50B0-3CFB-664B2F10D2B4}"/>
          </ac:spMkLst>
        </pc:spChg>
        <pc:spChg chg="add mod">
          <ac:chgData name="WANG Yu" userId="d10e3910-663a-4978-a8d2-38f9f8c8adfe" providerId="ADAL" clId="{F2B77E55-F1E5-4914-995F-72A61BB48833}" dt="2022-07-08T15:30:54.071" v="11716" actId="1076"/>
          <ac:spMkLst>
            <pc:docMk/>
            <pc:sldMk cId="0" sldId="271"/>
            <ac:spMk id="15" creationId="{90198C98-C7A5-AC5E-8B4A-03F687436FB1}"/>
          </ac:spMkLst>
        </pc:spChg>
        <pc:spChg chg="add mod">
          <ac:chgData name="WANG Yu" userId="d10e3910-663a-4978-a8d2-38f9f8c8adfe" providerId="ADAL" clId="{F2B77E55-F1E5-4914-995F-72A61BB48833}" dt="2022-07-08T15:31:57.846" v="11833" actId="1076"/>
          <ac:spMkLst>
            <pc:docMk/>
            <pc:sldMk cId="0" sldId="271"/>
            <ac:spMk id="17" creationId="{1ABE5C33-900D-90F9-097A-F5752A12890F}"/>
          </ac:spMkLst>
        </pc:spChg>
        <pc:graphicFrameChg chg="del">
          <ac:chgData name="WANG Yu" userId="d10e3910-663a-4978-a8d2-38f9f8c8adfe" providerId="ADAL" clId="{F2B77E55-F1E5-4914-995F-72A61BB48833}" dt="2022-07-08T15:11:10.933" v="8788" actId="478"/>
          <ac:graphicFrameMkLst>
            <pc:docMk/>
            <pc:sldMk cId="0" sldId="271"/>
            <ac:graphicFrameMk id="4" creationId="{00000000-0000-0000-0000-000000000000}"/>
          </ac:graphicFrameMkLst>
        </pc:graphicFrameChg>
        <pc:picChg chg="add mod modCrop">
          <ac:chgData name="WANG Yu" userId="d10e3910-663a-4978-a8d2-38f9f8c8adfe" providerId="ADAL" clId="{F2B77E55-F1E5-4914-995F-72A61BB48833}" dt="2022-07-08T15:12:04.977" v="8807" actId="1076"/>
          <ac:picMkLst>
            <pc:docMk/>
            <pc:sldMk cId="0" sldId="271"/>
            <ac:picMk id="6" creationId="{D9E832C6-3C42-2E9A-4568-CEEFFE127AFE}"/>
          </ac:picMkLst>
        </pc:picChg>
        <pc:picChg chg="del mod">
          <ac:chgData name="WANG Yu" userId="d10e3910-663a-4978-a8d2-38f9f8c8adfe" providerId="ADAL" clId="{F2B77E55-F1E5-4914-995F-72A61BB48833}" dt="2022-07-08T15:15:47.939" v="9537" actId="478"/>
          <ac:picMkLst>
            <pc:docMk/>
            <pc:sldMk cId="0" sldId="271"/>
            <ac:picMk id="7" creationId="{00000000-0000-0000-0000-000000000000}"/>
          </ac:picMkLst>
        </pc:picChg>
        <pc:picChg chg="add mod modCrop">
          <ac:chgData name="WANG Yu" userId="d10e3910-663a-4978-a8d2-38f9f8c8adfe" providerId="ADAL" clId="{F2B77E55-F1E5-4914-995F-72A61BB48833}" dt="2022-07-08T15:12:04.977" v="8807" actId="1076"/>
          <ac:picMkLst>
            <pc:docMk/>
            <pc:sldMk cId="0" sldId="271"/>
            <ac:picMk id="9" creationId="{EAFD24F1-1A45-2423-6EB0-5E18AB4F87DB}"/>
          </ac:picMkLst>
        </pc:picChg>
        <pc:picChg chg="add del mod">
          <ac:chgData name="WANG Yu" userId="d10e3910-663a-4978-a8d2-38f9f8c8adfe" providerId="ADAL" clId="{F2B77E55-F1E5-4914-995F-72A61BB48833}" dt="2022-07-08T15:15:55.394" v="9542" actId="478"/>
          <ac:picMkLst>
            <pc:docMk/>
            <pc:sldMk cId="0" sldId="271"/>
            <ac:picMk id="12" creationId="{A9A4B26D-735F-0756-C17C-8F4B9615D8B9}"/>
          </ac:picMkLst>
        </pc:picChg>
        <pc:picChg chg="add mod">
          <ac:chgData name="WANG Yu" userId="d10e3910-663a-4978-a8d2-38f9f8c8adfe" providerId="ADAL" clId="{F2B77E55-F1E5-4914-995F-72A61BB48833}" dt="2022-07-08T15:31:52.767" v="11831" actId="1076"/>
          <ac:picMkLst>
            <pc:docMk/>
            <pc:sldMk cId="0" sldId="271"/>
            <ac:picMk id="14" creationId="{BC4854EC-B743-3764-4623-EA05EAB01C10}"/>
          </ac:picMkLst>
        </pc:picChg>
        <pc:picChg chg="add del mod">
          <ac:chgData name="WANG Yu" userId="d10e3910-663a-4978-a8d2-38f9f8c8adfe" providerId="ADAL" clId="{F2B77E55-F1E5-4914-995F-72A61BB48833}" dt="2022-07-08T15:31:07.951" v="11722" actId="478"/>
          <ac:picMkLst>
            <pc:docMk/>
            <pc:sldMk cId="0" sldId="271"/>
            <ac:picMk id="16" creationId="{7B7393AF-F002-0274-CDB9-7810F4DED490}"/>
          </ac:picMkLst>
        </pc:picChg>
      </pc:sldChg>
      <pc:sldChg chg="addSp delSp modSp mod">
        <pc:chgData name="WANG Yu" userId="d10e3910-663a-4978-a8d2-38f9f8c8adfe" providerId="ADAL" clId="{F2B77E55-F1E5-4914-995F-72A61BB48833}" dt="2022-07-08T15:39:24.953" v="12427" actId="1076"/>
        <pc:sldMkLst>
          <pc:docMk/>
          <pc:sldMk cId="0" sldId="272"/>
        </pc:sldMkLst>
        <pc:spChg chg="mod">
          <ac:chgData name="WANG Yu" userId="d10e3910-663a-4978-a8d2-38f9f8c8adfe" providerId="ADAL" clId="{F2B77E55-F1E5-4914-995F-72A61BB48833}" dt="2022-07-08T15:32:27.944" v="11847" actId="1076"/>
          <ac:spMkLst>
            <pc:docMk/>
            <pc:sldMk cId="0" sldId="272"/>
            <ac:spMk id="4" creationId="{00000000-0000-0000-0000-000000000000}"/>
          </ac:spMkLst>
        </pc:spChg>
        <pc:spChg chg="del">
          <ac:chgData name="WANG Yu" userId="d10e3910-663a-4978-a8d2-38f9f8c8adfe" providerId="ADAL" clId="{F2B77E55-F1E5-4914-995F-72A61BB48833}" dt="2022-07-08T15:32:08.399" v="11835" actId="478"/>
          <ac:spMkLst>
            <pc:docMk/>
            <pc:sldMk cId="0" sldId="272"/>
            <ac:spMk id="6" creationId="{00000000-0000-0000-0000-000000000000}"/>
          </ac:spMkLst>
        </pc:spChg>
        <pc:spChg chg="mod">
          <ac:chgData name="WANG Yu" userId="d10e3910-663a-4978-a8d2-38f9f8c8adfe" providerId="ADAL" clId="{F2B77E55-F1E5-4914-995F-72A61BB48833}" dt="2022-07-08T15:32:42.382" v="11855" actId="1035"/>
          <ac:spMkLst>
            <pc:docMk/>
            <pc:sldMk cId="0" sldId="272"/>
            <ac:spMk id="7" creationId="{00000000-0000-0000-0000-000000000000}"/>
          </ac:spMkLst>
        </pc:spChg>
        <pc:spChg chg="add mod">
          <ac:chgData name="WANG Yu" userId="d10e3910-663a-4978-a8d2-38f9f8c8adfe" providerId="ADAL" clId="{F2B77E55-F1E5-4914-995F-72A61BB48833}" dt="2022-07-08T15:39:24.953" v="12427" actId="1076"/>
          <ac:spMkLst>
            <pc:docMk/>
            <pc:sldMk cId="0" sldId="272"/>
            <ac:spMk id="9" creationId="{A6AF047B-E5AC-CF06-265F-54A9E916B80E}"/>
          </ac:spMkLst>
        </pc:spChg>
        <pc:picChg chg="del">
          <ac:chgData name="WANG Yu" userId="d10e3910-663a-4978-a8d2-38f9f8c8adfe" providerId="ADAL" clId="{F2B77E55-F1E5-4914-995F-72A61BB48833}" dt="2022-07-08T15:32:07.150" v="11834" actId="478"/>
          <ac:picMkLst>
            <pc:docMk/>
            <pc:sldMk cId="0" sldId="272"/>
            <ac:picMk id="8" creationId="{00000000-0000-0000-0000-000000000000}"/>
          </ac:picMkLst>
        </pc:picChg>
        <pc:picChg chg="mod">
          <ac:chgData name="WANG Yu" userId="d10e3910-663a-4978-a8d2-38f9f8c8adfe" providerId="ADAL" clId="{F2B77E55-F1E5-4914-995F-72A61BB48833}" dt="2022-07-08T15:32:16.221" v="11840" actId="14100"/>
          <ac:picMkLst>
            <pc:docMk/>
            <pc:sldMk cId="0" sldId="272"/>
            <ac:picMk id="12" creationId="{00000000-0000-0000-0000-000000000000}"/>
          </ac:picMkLst>
        </pc:picChg>
        <pc:picChg chg="mod">
          <ac:chgData name="WANG Yu" userId="d10e3910-663a-4978-a8d2-38f9f8c8adfe" providerId="ADAL" clId="{F2B77E55-F1E5-4914-995F-72A61BB48833}" dt="2022-07-08T15:32:13.262" v="11838" actId="1076"/>
          <ac:picMkLst>
            <pc:docMk/>
            <pc:sldMk cId="0" sldId="272"/>
            <ac:picMk id="18" creationId="{00000000-0000-0000-0000-000000000000}"/>
          </ac:picMkLst>
        </pc:picChg>
      </pc:sldChg>
      <pc:sldChg chg="modSp del">
        <pc:chgData name="WANG Yu" userId="d10e3910-663a-4978-a8d2-38f9f8c8adfe" providerId="ADAL" clId="{F2B77E55-F1E5-4914-995F-72A61BB48833}" dt="2022-07-08T13:31:39.130" v="1233" actId="47"/>
        <pc:sldMkLst>
          <pc:docMk/>
          <pc:sldMk cId="0" sldId="273"/>
        </pc:sldMkLst>
        <pc:graphicFrameChg chg="mod">
          <ac:chgData name="WANG Yu" userId="d10e3910-663a-4978-a8d2-38f9f8c8adfe" providerId="ADAL" clId="{F2B77E55-F1E5-4914-995F-72A61BB48833}" dt="2022-07-08T13:13:44.500" v="14"/>
          <ac:graphicFrameMkLst>
            <pc:docMk/>
            <pc:sldMk cId="0" sldId="273"/>
            <ac:graphicFrameMk id="22" creationId="{00000000-0000-0000-0000-000000000000}"/>
          </ac:graphicFrameMkLst>
        </pc:graphicFrameChg>
      </pc:sldChg>
      <pc:sldChg chg="addSp delSp modSp mod">
        <pc:chgData name="WANG Yu" userId="d10e3910-663a-4978-a8d2-38f9f8c8adfe" providerId="ADAL" clId="{F2B77E55-F1E5-4914-995F-72A61BB48833}" dt="2022-07-08T13:43:52.489" v="1575" actId="1076"/>
        <pc:sldMkLst>
          <pc:docMk/>
          <pc:sldMk cId="0" sldId="274"/>
        </pc:sldMkLst>
        <pc:spChg chg="mod">
          <ac:chgData name="WANG Yu" userId="d10e3910-663a-4978-a8d2-38f9f8c8adfe" providerId="ADAL" clId="{F2B77E55-F1E5-4914-995F-72A61BB48833}" dt="2022-07-08T13:37:49.857" v="1414" actId="1037"/>
          <ac:spMkLst>
            <pc:docMk/>
            <pc:sldMk cId="0" sldId="274"/>
            <ac:spMk id="4" creationId="{00000000-0000-0000-0000-000000000000}"/>
          </ac:spMkLst>
        </pc:spChg>
        <pc:spChg chg="mod">
          <ac:chgData name="WANG Yu" userId="d10e3910-663a-4978-a8d2-38f9f8c8adfe" providerId="ADAL" clId="{F2B77E55-F1E5-4914-995F-72A61BB48833}" dt="2022-07-08T13:37:49.857" v="1414" actId="1037"/>
          <ac:spMkLst>
            <pc:docMk/>
            <pc:sldMk cId="0" sldId="274"/>
            <ac:spMk id="5" creationId="{00000000-0000-0000-0000-000000000000}"/>
          </ac:spMkLst>
        </pc:spChg>
        <pc:spChg chg="mod">
          <ac:chgData name="WANG Yu" userId="d10e3910-663a-4978-a8d2-38f9f8c8adfe" providerId="ADAL" clId="{F2B77E55-F1E5-4914-995F-72A61BB48833}" dt="2022-07-08T13:43:52.489" v="1575" actId="1076"/>
          <ac:spMkLst>
            <pc:docMk/>
            <pc:sldMk cId="0" sldId="274"/>
            <ac:spMk id="6" creationId="{00000000-0000-0000-0000-000000000000}"/>
          </ac:spMkLst>
        </pc:spChg>
        <pc:spChg chg="add mod">
          <ac:chgData name="WANG Yu" userId="d10e3910-663a-4978-a8d2-38f9f8c8adfe" providerId="ADAL" clId="{F2B77E55-F1E5-4914-995F-72A61BB48833}" dt="2022-07-08T13:37:55.247" v="1415" actId="1076"/>
          <ac:spMkLst>
            <pc:docMk/>
            <pc:sldMk cId="0" sldId="274"/>
            <ac:spMk id="19" creationId="{23B6FE5B-A115-6F6D-5D0B-0856C49F7E17}"/>
          </ac:spMkLst>
        </pc:spChg>
        <pc:spChg chg="del">
          <ac:chgData name="WANG Yu" userId="d10e3910-663a-4978-a8d2-38f9f8c8adfe" providerId="ADAL" clId="{F2B77E55-F1E5-4914-995F-72A61BB48833}" dt="2022-07-08T13:32:27.015" v="1293" actId="478"/>
          <ac:spMkLst>
            <pc:docMk/>
            <pc:sldMk cId="0" sldId="274"/>
            <ac:spMk id="29" creationId="{00000000-0000-0000-0000-000000000000}"/>
          </ac:spMkLst>
        </pc:spChg>
        <pc:spChg chg="del">
          <ac:chgData name="WANG Yu" userId="d10e3910-663a-4978-a8d2-38f9f8c8adfe" providerId="ADAL" clId="{F2B77E55-F1E5-4914-995F-72A61BB48833}" dt="2022-07-08T13:32:27.015" v="1293" actId="478"/>
          <ac:spMkLst>
            <pc:docMk/>
            <pc:sldMk cId="0" sldId="274"/>
            <ac:spMk id="30" creationId="{00000000-0000-0000-0000-000000000000}"/>
          </ac:spMkLst>
        </pc:spChg>
        <pc:spChg chg="del">
          <ac:chgData name="WANG Yu" userId="d10e3910-663a-4978-a8d2-38f9f8c8adfe" providerId="ADAL" clId="{F2B77E55-F1E5-4914-995F-72A61BB48833}" dt="2022-07-08T13:32:27.015" v="1293" actId="478"/>
          <ac:spMkLst>
            <pc:docMk/>
            <pc:sldMk cId="0" sldId="274"/>
            <ac:spMk id="34" creationId="{00000000-0000-0000-0000-000000000000}"/>
          </ac:spMkLst>
        </pc:spChg>
        <pc:graphicFrameChg chg="del">
          <ac:chgData name="WANG Yu" userId="d10e3910-663a-4978-a8d2-38f9f8c8adfe" providerId="ADAL" clId="{F2B77E55-F1E5-4914-995F-72A61BB48833}" dt="2022-07-08T13:32:38.312" v="1297" actId="478"/>
          <ac:graphicFrameMkLst>
            <pc:docMk/>
            <pc:sldMk cId="0" sldId="274"/>
            <ac:graphicFrameMk id="13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3:32:28.910" v="1294" actId="478"/>
          <ac:graphicFrameMkLst>
            <pc:docMk/>
            <pc:sldMk cId="0" sldId="274"/>
            <ac:graphicFrameMk id="15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3:32:38.783" v="1298" actId="478"/>
          <ac:graphicFrameMkLst>
            <pc:docMk/>
            <pc:sldMk cId="0" sldId="274"/>
            <ac:graphicFrameMk id="17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3:32:39.300" v="1299" actId="478"/>
          <ac:graphicFrameMkLst>
            <pc:docMk/>
            <pc:sldMk cId="0" sldId="274"/>
            <ac:graphicFrameMk id="20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3:32:29.408" v="1295" actId="478"/>
          <ac:graphicFrameMkLst>
            <pc:docMk/>
            <pc:sldMk cId="0" sldId="274"/>
            <ac:graphicFrameMk id="22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3:32:29.887" v="1296" actId="478"/>
          <ac:graphicFrameMkLst>
            <pc:docMk/>
            <pc:sldMk cId="0" sldId="274"/>
            <ac:graphicFrameMk id="32" creationId="{00000000-0000-0000-0000-000000000000}"/>
          </ac:graphicFrameMkLst>
        </pc:graphicFrameChg>
        <pc:picChg chg="add mod">
          <ac:chgData name="WANG Yu" userId="d10e3910-663a-4978-a8d2-38f9f8c8adfe" providerId="ADAL" clId="{F2B77E55-F1E5-4914-995F-72A61BB48833}" dt="2022-07-08T13:37:49.857" v="1414" actId="1037"/>
          <ac:picMkLst>
            <pc:docMk/>
            <pc:sldMk cId="0" sldId="274"/>
            <ac:picMk id="7" creationId="{85851649-960E-B5DA-FC9E-A3B6EB029637}"/>
          </ac:picMkLst>
        </pc:picChg>
        <pc:picChg chg="add mod">
          <ac:chgData name="WANG Yu" userId="d10e3910-663a-4978-a8d2-38f9f8c8adfe" providerId="ADAL" clId="{F2B77E55-F1E5-4914-995F-72A61BB48833}" dt="2022-07-08T13:37:49.857" v="1414" actId="1037"/>
          <ac:picMkLst>
            <pc:docMk/>
            <pc:sldMk cId="0" sldId="274"/>
            <ac:picMk id="8" creationId="{C4873BBB-F835-75A9-2458-DA37D304499B}"/>
          </ac:picMkLst>
        </pc:picChg>
        <pc:picChg chg="add mod modCrop">
          <ac:chgData name="WANG Yu" userId="d10e3910-663a-4978-a8d2-38f9f8c8adfe" providerId="ADAL" clId="{F2B77E55-F1E5-4914-995F-72A61BB48833}" dt="2022-07-08T13:37:49.857" v="1414" actId="1037"/>
          <ac:picMkLst>
            <pc:docMk/>
            <pc:sldMk cId="0" sldId="274"/>
            <ac:picMk id="9" creationId="{4E362B5E-B3DA-E873-9B81-576E666E1A7A}"/>
          </ac:picMkLst>
        </pc:picChg>
        <pc:picChg chg="add mod">
          <ac:chgData name="WANG Yu" userId="d10e3910-663a-4978-a8d2-38f9f8c8adfe" providerId="ADAL" clId="{F2B77E55-F1E5-4914-995F-72A61BB48833}" dt="2022-07-08T13:39:32.023" v="1501" actId="1076"/>
          <ac:picMkLst>
            <pc:docMk/>
            <pc:sldMk cId="0" sldId="274"/>
            <ac:picMk id="10" creationId="{9909661F-F9FD-9218-D215-13B71469D688}"/>
          </ac:picMkLst>
        </pc:picChg>
        <pc:picChg chg="add mod modCrop">
          <ac:chgData name="WANG Yu" userId="d10e3910-663a-4978-a8d2-38f9f8c8adfe" providerId="ADAL" clId="{F2B77E55-F1E5-4914-995F-72A61BB48833}" dt="2022-07-08T13:43:48.569" v="1574" actId="1076"/>
          <ac:picMkLst>
            <pc:docMk/>
            <pc:sldMk cId="0" sldId="274"/>
            <ac:picMk id="11" creationId="{E746CFCF-6F89-8C9C-9706-016C5C8D4B85}"/>
          </ac:picMkLst>
        </pc:picChg>
        <pc:picChg chg="add mod modCrop">
          <ac:chgData name="WANG Yu" userId="d10e3910-663a-4978-a8d2-38f9f8c8adfe" providerId="ADAL" clId="{F2B77E55-F1E5-4914-995F-72A61BB48833}" dt="2022-07-08T13:43:24.914" v="1562" actId="1076"/>
          <ac:picMkLst>
            <pc:docMk/>
            <pc:sldMk cId="0" sldId="274"/>
            <ac:picMk id="12" creationId="{A12ED39D-63CE-595A-3D7A-CF6A3F5B7FCD}"/>
          </ac:picMkLst>
        </pc:picChg>
        <pc:picChg chg="add mod">
          <ac:chgData name="WANG Yu" userId="d10e3910-663a-4978-a8d2-38f9f8c8adfe" providerId="ADAL" clId="{F2B77E55-F1E5-4914-995F-72A61BB48833}" dt="2022-07-08T13:43:46.097" v="1573" actId="1076"/>
          <ac:picMkLst>
            <pc:docMk/>
            <pc:sldMk cId="0" sldId="274"/>
            <ac:picMk id="16" creationId="{8A3B136B-EB8A-E3D9-9403-137947EA1A15}"/>
          </ac:picMkLst>
        </pc:picChg>
        <pc:picChg chg="add del mod">
          <ac:chgData name="WANG Yu" userId="d10e3910-663a-4978-a8d2-38f9f8c8adfe" providerId="ADAL" clId="{F2B77E55-F1E5-4914-995F-72A61BB48833}" dt="2022-07-08T13:43:13.961" v="1556" actId="478"/>
          <ac:picMkLst>
            <pc:docMk/>
            <pc:sldMk cId="0" sldId="274"/>
            <ac:picMk id="21" creationId="{B9696E99-0CDE-BD05-0172-74DB38828C56}"/>
          </ac:picMkLst>
        </pc:picChg>
        <pc:picChg chg="add mod modCrop">
          <ac:chgData name="WANG Yu" userId="d10e3910-663a-4978-a8d2-38f9f8c8adfe" providerId="ADAL" clId="{F2B77E55-F1E5-4914-995F-72A61BB48833}" dt="2022-07-08T13:43:37.970" v="1569" actId="14100"/>
          <ac:picMkLst>
            <pc:docMk/>
            <pc:sldMk cId="0" sldId="274"/>
            <ac:picMk id="24" creationId="{9F7646C1-C349-5107-469E-F034FA35ADF8}"/>
          </ac:picMkLst>
        </pc:picChg>
      </pc:sldChg>
      <pc:sldChg chg="addSp delSp modSp mod">
        <pc:chgData name="WANG Yu" userId="d10e3910-663a-4978-a8d2-38f9f8c8adfe" providerId="ADAL" clId="{F2B77E55-F1E5-4914-995F-72A61BB48833}" dt="2022-07-08T14:07:08.587" v="2233" actId="1076"/>
        <pc:sldMkLst>
          <pc:docMk/>
          <pc:sldMk cId="0" sldId="275"/>
        </pc:sldMkLst>
        <pc:spChg chg="del">
          <ac:chgData name="WANG Yu" userId="d10e3910-663a-4978-a8d2-38f9f8c8adfe" providerId="ADAL" clId="{F2B77E55-F1E5-4914-995F-72A61BB48833}" dt="2022-07-08T13:38:01.273" v="1418" actId="478"/>
          <ac:spMkLst>
            <pc:docMk/>
            <pc:sldMk cId="0" sldId="275"/>
            <ac:spMk id="4" creationId="{00000000-0000-0000-0000-000000000000}"/>
          </ac:spMkLst>
        </pc:spChg>
        <pc:spChg chg="mod">
          <ac:chgData name="WANG Yu" userId="d10e3910-663a-4978-a8d2-38f9f8c8adfe" providerId="ADAL" clId="{F2B77E55-F1E5-4914-995F-72A61BB48833}" dt="2022-07-08T13:59:48.498" v="1949" actId="20577"/>
          <ac:spMkLst>
            <pc:docMk/>
            <pc:sldMk cId="0" sldId="275"/>
            <ac:spMk id="5" creationId="{00000000-0000-0000-0000-000000000000}"/>
          </ac:spMkLst>
        </pc:spChg>
        <pc:spChg chg="del">
          <ac:chgData name="WANG Yu" userId="d10e3910-663a-4978-a8d2-38f9f8c8adfe" providerId="ADAL" clId="{F2B77E55-F1E5-4914-995F-72A61BB48833}" dt="2022-07-08T13:49:57.935" v="1647" actId="478"/>
          <ac:spMkLst>
            <pc:docMk/>
            <pc:sldMk cId="0" sldId="275"/>
            <ac:spMk id="6" creationId="{00000000-0000-0000-0000-000000000000}"/>
          </ac:spMkLst>
        </pc:spChg>
        <pc:spChg chg="add mod">
          <ac:chgData name="WANG Yu" userId="d10e3910-663a-4978-a8d2-38f9f8c8adfe" providerId="ADAL" clId="{F2B77E55-F1E5-4914-995F-72A61BB48833}" dt="2022-07-08T14:06:26.130" v="2112" actId="1076"/>
          <ac:spMkLst>
            <pc:docMk/>
            <pc:sldMk cId="0" sldId="275"/>
            <ac:spMk id="19" creationId="{369750BD-1E9E-1186-AB85-C13B241226E2}"/>
          </ac:spMkLst>
        </pc:spChg>
        <pc:spChg chg="add mod">
          <ac:chgData name="WANG Yu" userId="d10e3910-663a-4978-a8d2-38f9f8c8adfe" providerId="ADAL" clId="{F2B77E55-F1E5-4914-995F-72A61BB48833}" dt="2022-07-08T13:55:26.871" v="1868" actId="1076"/>
          <ac:spMkLst>
            <pc:docMk/>
            <pc:sldMk cId="0" sldId="275"/>
            <ac:spMk id="21" creationId="{73379E4E-2F8C-ADCF-6263-D010C3E464E4}"/>
          </ac:spMkLst>
        </pc:spChg>
        <pc:spChg chg="add mod">
          <ac:chgData name="WANG Yu" userId="d10e3910-663a-4978-a8d2-38f9f8c8adfe" providerId="ADAL" clId="{F2B77E55-F1E5-4914-995F-72A61BB48833}" dt="2022-07-08T13:59:55.494" v="1969" actId="14100"/>
          <ac:spMkLst>
            <pc:docMk/>
            <pc:sldMk cId="0" sldId="275"/>
            <ac:spMk id="26" creationId="{D968CC5C-FA0A-0BAB-B29C-254F73CE7707}"/>
          </ac:spMkLst>
        </pc:spChg>
        <pc:spChg chg="add mod">
          <ac:chgData name="WANG Yu" userId="d10e3910-663a-4978-a8d2-38f9f8c8adfe" providerId="ADAL" clId="{F2B77E55-F1E5-4914-995F-72A61BB48833}" dt="2022-07-08T14:01:28.638" v="2041" actId="1076"/>
          <ac:spMkLst>
            <pc:docMk/>
            <pc:sldMk cId="0" sldId="275"/>
            <ac:spMk id="28" creationId="{A77BC9C7-3A87-38C3-BBF2-5A2B0280A694}"/>
          </ac:spMkLst>
        </pc:spChg>
        <pc:spChg chg="add mod">
          <ac:chgData name="WANG Yu" userId="d10e3910-663a-4978-a8d2-38f9f8c8adfe" providerId="ADAL" clId="{F2B77E55-F1E5-4914-995F-72A61BB48833}" dt="2022-07-08T14:06:49.305" v="2166" actId="1076"/>
          <ac:spMkLst>
            <pc:docMk/>
            <pc:sldMk cId="0" sldId="275"/>
            <ac:spMk id="34" creationId="{060D1C5F-52D1-DE73-A9F9-1E5B0C121986}"/>
          </ac:spMkLst>
        </pc:spChg>
        <pc:spChg chg="add mod">
          <ac:chgData name="WANG Yu" userId="d10e3910-663a-4978-a8d2-38f9f8c8adfe" providerId="ADAL" clId="{F2B77E55-F1E5-4914-995F-72A61BB48833}" dt="2022-07-08T14:07:08.587" v="2233" actId="1076"/>
          <ac:spMkLst>
            <pc:docMk/>
            <pc:sldMk cId="0" sldId="275"/>
            <ac:spMk id="35" creationId="{385302A9-099E-84A1-8D6A-D3EF18D55A5E}"/>
          </ac:spMkLst>
        </pc:spChg>
        <pc:graphicFrameChg chg="del">
          <ac:chgData name="WANG Yu" userId="d10e3910-663a-4978-a8d2-38f9f8c8adfe" providerId="ADAL" clId="{F2B77E55-F1E5-4914-995F-72A61BB48833}" dt="2022-07-08T13:37:58.482" v="1416" actId="478"/>
          <ac:graphicFrameMkLst>
            <pc:docMk/>
            <pc:sldMk cId="0" sldId="275"/>
            <ac:graphicFrameMk id="7" creationId="{00000000-0000-0000-0000-000000000000}"/>
          </ac:graphicFrameMkLst>
        </pc:graphicFrameChg>
        <pc:graphicFrameChg chg="del mod">
          <ac:chgData name="WANG Yu" userId="d10e3910-663a-4978-a8d2-38f9f8c8adfe" providerId="ADAL" clId="{F2B77E55-F1E5-4914-995F-72A61BB48833}" dt="2022-07-08T13:47:41.195" v="1603" actId="478"/>
          <ac:graphicFrameMkLst>
            <pc:docMk/>
            <pc:sldMk cId="0" sldId="275"/>
            <ac:graphicFrameMk id="11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3:37:59.466" v="1417" actId="478"/>
          <ac:graphicFrameMkLst>
            <pc:docMk/>
            <pc:sldMk cId="0" sldId="275"/>
            <ac:graphicFrameMk id="23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3:46:07.458" v="1590" actId="478"/>
          <ac:graphicFrameMkLst>
            <pc:docMk/>
            <pc:sldMk cId="0" sldId="275"/>
            <ac:graphicFrameMk id="25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3:49:55.468" v="1646" actId="478"/>
          <ac:graphicFrameMkLst>
            <pc:docMk/>
            <pc:sldMk cId="0" sldId="275"/>
            <ac:graphicFrameMk id="27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3:49:58.525" v="1648" actId="478"/>
          <ac:graphicFrameMkLst>
            <pc:docMk/>
            <pc:sldMk cId="0" sldId="275"/>
            <ac:graphicFrameMk id="31" creationId="{00000000-0000-0000-0000-000000000000}"/>
          </ac:graphicFrameMkLst>
        </pc:graphicFrameChg>
        <pc:picChg chg="add del mod">
          <ac:chgData name="WANG Yu" userId="d10e3910-663a-4978-a8d2-38f9f8c8adfe" providerId="ADAL" clId="{F2B77E55-F1E5-4914-995F-72A61BB48833}" dt="2022-07-08T13:46:00.741" v="1584" actId="478"/>
          <ac:picMkLst>
            <pc:docMk/>
            <pc:sldMk cId="0" sldId="275"/>
            <ac:picMk id="8" creationId="{462069FC-CF47-6279-580C-227E9848CDAB}"/>
          </ac:picMkLst>
        </pc:picChg>
        <pc:picChg chg="add mod">
          <ac:chgData name="WANG Yu" userId="d10e3910-663a-4978-a8d2-38f9f8c8adfe" providerId="ADAL" clId="{F2B77E55-F1E5-4914-995F-72A61BB48833}" dt="2022-07-08T14:06:14.692" v="2107" actId="14100"/>
          <ac:picMkLst>
            <pc:docMk/>
            <pc:sldMk cId="0" sldId="275"/>
            <ac:picMk id="10" creationId="{2FF7831E-9FAD-B05C-DAB9-1A197B836750}"/>
          </ac:picMkLst>
        </pc:picChg>
        <pc:picChg chg="add del mod">
          <ac:chgData name="WANG Yu" userId="d10e3910-663a-4978-a8d2-38f9f8c8adfe" providerId="ADAL" clId="{F2B77E55-F1E5-4914-995F-72A61BB48833}" dt="2022-07-08T13:50:38.228" v="1764" actId="478"/>
          <ac:picMkLst>
            <pc:docMk/>
            <pc:sldMk cId="0" sldId="275"/>
            <ac:picMk id="12" creationId="{F8D58ADD-ADFC-A3C5-02FA-0F34C9DECABC}"/>
          </ac:picMkLst>
        </pc:picChg>
        <pc:picChg chg="add mod">
          <ac:chgData name="WANG Yu" userId="d10e3910-663a-4978-a8d2-38f9f8c8adfe" providerId="ADAL" clId="{F2B77E55-F1E5-4914-995F-72A61BB48833}" dt="2022-07-08T13:51:00.323" v="1777" actId="1076"/>
          <ac:picMkLst>
            <pc:docMk/>
            <pc:sldMk cId="0" sldId="275"/>
            <ac:picMk id="13" creationId="{F61A63DF-AD3B-3726-2CB7-336F53F0B858}"/>
          </ac:picMkLst>
        </pc:picChg>
        <pc:picChg chg="add mod">
          <ac:chgData name="WANG Yu" userId="d10e3910-663a-4978-a8d2-38f9f8c8adfe" providerId="ADAL" clId="{F2B77E55-F1E5-4914-995F-72A61BB48833}" dt="2022-07-08T13:55:13.285" v="1828" actId="1076"/>
          <ac:picMkLst>
            <pc:docMk/>
            <pc:sldMk cId="0" sldId="275"/>
            <ac:picMk id="15" creationId="{BECD4465-F988-BC41-F4D8-F788A27C0ED1}"/>
          </ac:picMkLst>
        </pc:picChg>
        <pc:picChg chg="add del mod modCrop">
          <ac:chgData name="WANG Yu" userId="d10e3910-663a-4978-a8d2-38f9f8c8adfe" providerId="ADAL" clId="{F2B77E55-F1E5-4914-995F-72A61BB48833}" dt="2022-07-08T13:59:16.062" v="1889" actId="478"/>
          <ac:picMkLst>
            <pc:docMk/>
            <pc:sldMk cId="0" sldId="275"/>
            <ac:picMk id="17" creationId="{1EC78C1D-832B-F3DA-8B3A-D3AFCA995C26}"/>
          </ac:picMkLst>
        </pc:picChg>
        <pc:picChg chg="add mod">
          <ac:chgData name="WANG Yu" userId="d10e3910-663a-4978-a8d2-38f9f8c8adfe" providerId="ADAL" clId="{F2B77E55-F1E5-4914-995F-72A61BB48833}" dt="2022-07-08T13:59:25.389" v="1893" actId="14100"/>
          <ac:picMkLst>
            <pc:docMk/>
            <pc:sldMk cId="0" sldId="275"/>
            <ac:picMk id="18" creationId="{EE9C748F-8D74-4B72-AF07-39302A5AD2D3}"/>
          </ac:picMkLst>
        </pc:picChg>
        <pc:picChg chg="add mod modCrop">
          <ac:chgData name="WANG Yu" userId="d10e3910-663a-4978-a8d2-38f9f8c8adfe" providerId="ADAL" clId="{F2B77E55-F1E5-4914-995F-72A61BB48833}" dt="2022-07-08T14:01:25.062" v="2040" actId="732"/>
          <ac:picMkLst>
            <pc:docMk/>
            <pc:sldMk cId="0" sldId="275"/>
            <ac:picMk id="22" creationId="{5576E19A-A405-75A8-22E4-BFF8DC36CD72}"/>
          </ac:picMkLst>
        </pc:picChg>
        <pc:picChg chg="add mod modCrop">
          <ac:chgData name="WANG Yu" userId="d10e3910-663a-4978-a8d2-38f9f8c8adfe" providerId="ADAL" clId="{F2B77E55-F1E5-4914-995F-72A61BB48833}" dt="2022-07-08T14:06:32.697" v="2117" actId="14100"/>
          <ac:picMkLst>
            <pc:docMk/>
            <pc:sldMk cId="0" sldId="275"/>
            <ac:picMk id="29" creationId="{C32DDBA3-3A25-7ABC-FFA6-C3360EEEAA5C}"/>
          </ac:picMkLst>
        </pc:picChg>
        <pc:picChg chg="add mod">
          <ac:chgData name="WANG Yu" userId="d10e3910-663a-4978-a8d2-38f9f8c8adfe" providerId="ADAL" clId="{F2B77E55-F1E5-4914-995F-72A61BB48833}" dt="2022-07-08T14:06:16.079" v="2108" actId="1076"/>
          <ac:picMkLst>
            <pc:docMk/>
            <pc:sldMk cId="0" sldId="275"/>
            <ac:picMk id="30" creationId="{58B0C66F-4CC5-06A1-A1F1-532BA619E519}"/>
          </ac:picMkLst>
        </pc:picChg>
        <pc:picChg chg="add mod">
          <ac:chgData name="WANG Yu" userId="d10e3910-663a-4978-a8d2-38f9f8c8adfe" providerId="ADAL" clId="{F2B77E55-F1E5-4914-995F-72A61BB48833}" dt="2022-07-08T14:06:29.850" v="2115" actId="1076"/>
          <ac:picMkLst>
            <pc:docMk/>
            <pc:sldMk cId="0" sldId="275"/>
            <ac:picMk id="33" creationId="{E2BF10C5-7D59-208F-04A0-D93F4F31FB71}"/>
          </ac:picMkLst>
        </pc:picChg>
      </pc:sldChg>
      <pc:sldChg chg="del">
        <pc:chgData name="WANG Yu" userId="d10e3910-663a-4978-a8d2-38f9f8c8adfe" providerId="ADAL" clId="{F2B77E55-F1E5-4914-995F-72A61BB48833}" dt="2022-07-08T14:07:14.405" v="2234" actId="47"/>
        <pc:sldMkLst>
          <pc:docMk/>
          <pc:sldMk cId="0" sldId="276"/>
        </pc:sldMkLst>
      </pc:sldChg>
      <pc:sldChg chg="del">
        <pc:chgData name="WANG Yu" userId="d10e3910-663a-4978-a8d2-38f9f8c8adfe" providerId="ADAL" clId="{F2B77E55-F1E5-4914-995F-72A61BB48833}" dt="2022-07-08T14:13:04.055" v="2394" actId="47"/>
        <pc:sldMkLst>
          <pc:docMk/>
          <pc:sldMk cId="0" sldId="277"/>
        </pc:sldMkLst>
      </pc:sldChg>
      <pc:sldChg chg="del">
        <pc:chgData name="WANG Yu" userId="d10e3910-663a-4978-a8d2-38f9f8c8adfe" providerId="ADAL" clId="{F2B77E55-F1E5-4914-995F-72A61BB48833}" dt="2022-07-08T14:21:30.437" v="3403" actId="47"/>
        <pc:sldMkLst>
          <pc:docMk/>
          <pc:sldMk cId="0" sldId="278"/>
        </pc:sldMkLst>
      </pc:sldChg>
      <pc:sldChg chg="addSp delSp modSp mod">
        <pc:chgData name="WANG Yu" userId="d10e3910-663a-4978-a8d2-38f9f8c8adfe" providerId="ADAL" clId="{F2B77E55-F1E5-4914-995F-72A61BB48833}" dt="2022-07-08T14:53:41.796" v="5941" actId="1076"/>
        <pc:sldMkLst>
          <pc:docMk/>
          <pc:sldMk cId="0" sldId="279"/>
        </pc:sldMkLst>
        <pc:spChg chg="mod">
          <ac:chgData name="WANG Yu" userId="d10e3910-663a-4978-a8d2-38f9f8c8adfe" providerId="ADAL" clId="{F2B77E55-F1E5-4914-995F-72A61BB48833}" dt="2022-07-08T14:22:13.261" v="3414" actId="20577"/>
          <ac:spMkLst>
            <pc:docMk/>
            <pc:sldMk cId="0" sldId="279"/>
            <ac:spMk id="2" creationId="{00000000-0000-0000-0000-000000000000}"/>
          </ac:spMkLst>
        </pc:spChg>
        <pc:spChg chg="mod">
          <ac:chgData name="WANG Yu" userId="d10e3910-663a-4978-a8d2-38f9f8c8adfe" providerId="ADAL" clId="{F2B77E55-F1E5-4914-995F-72A61BB48833}" dt="2022-07-08T14:36:01.296" v="4833"/>
          <ac:spMkLst>
            <pc:docMk/>
            <pc:sldMk cId="0" sldId="279"/>
            <ac:spMk id="4" creationId="{00000000-0000-0000-0000-000000000000}"/>
          </ac:spMkLst>
        </pc:spChg>
        <pc:spChg chg="del mod">
          <ac:chgData name="WANG Yu" userId="d10e3910-663a-4978-a8d2-38f9f8c8adfe" providerId="ADAL" clId="{F2B77E55-F1E5-4914-995F-72A61BB48833}" dt="2022-07-08T14:28:03.911" v="3537"/>
          <ac:spMkLst>
            <pc:docMk/>
            <pc:sldMk cId="0" sldId="279"/>
            <ac:spMk id="5" creationId="{00000000-0000-0000-0000-000000000000}"/>
          </ac:spMkLst>
        </pc:spChg>
        <pc:spChg chg="del mod">
          <ac:chgData name="WANG Yu" userId="d10e3910-663a-4978-a8d2-38f9f8c8adfe" providerId="ADAL" clId="{F2B77E55-F1E5-4914-995F-72A61BB48833}" dt="2022-07-08T14:28:03.894" v="3535" actId="478"/>
          <ac:spMkLst>
            <pc:docMk/>
            <pc:sldMk cId="0" sldId="279"/>
            <ac:spMk id="6" creationId="{00000000-0000-0000-0000-000000000000}"/>
          </ac:spMkLst>
        </pc:spChg>
        <pc:spChg chg="add mod">
          <ac:chgData name="WANG Yu" userId="d10e3910-663a-4978-a8d2-38f9f8c8adfe" providerId="ADAL" clId="{F2B77E55-F1E5-4914-995F-72A61BB48833}" dt="2022-07-08T14:38:12.457" v="4969" actId="1076"/>
          <ac:spMkLst>
            <pc:docMk/>
            <pc:sldMk cId="0" sldId="279"/>
            <ac:spMk id="16" creationId="{E3ACB7BD-3F1B-CA66-A627-37869CCDBEED}"/>
          </ac:spMkLst>
        </pc:spChg>
        <pc:spChg chg="add mod">
          <ac:chgData name="WANG Yu" userId="d10e3910-663a-4978-a8d2-38f9f8c8adfe" providerId="ADAL" clId="{F2B77E55-F1E5-4914-995F-72A61BB48833}" dt="2022-07-08T14:36:15.282" v="4850" actId="14100"/>
          <ac:spMkLst>
            <pc:docMk/>
            <pc:sldMk cId="0" sldId="279"/>
            <ac:spMk id="17" creationId="{43663C70-7D78-E122-BB3F-9FEFCAF16DCF}"/>
          </ac:spMkLst>
        </pc:spChg>
        <pc:spChg chg="add mod">
          <ac:chgData name="WANG Yu" userId="d10e3910-663a-4978-a8d2-38f9f8c8adfe" providerId="ADAL" clId="{F2B77E55-F1E5-4914-995F-72A61BB48833}" dt="2022-07-08T14:38:15.136" v="4970" actId="1076"/>
          <ac:spMkLst>
            <pc:docMk/>
            <pc:sldMk cId="0" sldId="279"/>
            <ac:spMk id="22" creationId="{829BAAB2-9F6A-7049-2836-D3E2390BAF87}"/>
          </ac:spMkLst>
        </pc:spChg>
        <pc:spChg chg="add mod">
          <ac:chgData name="WANG Yu" userId="d10e3910-663a-4978-a8d2-38f9f8c8adfe" providerId="ADAL" clId="{F2B77E55-F1E5-4914-995F-72A61BB48833}" dt="2022-07-08T14:39:50.896" v="5048" actId="1076"/>
          <ac:spMkLst>
            <pc:docMk/>
            <pc:sldMk cId="0" sldId="279"/>
            <ac:spMk id="24" creationId="{AA1D90B2-D575-D035-D7D1-34A0B9DA2A20}"/>
          </ac:spMkLst>
        </pc:spChg>
        <pc:spChg chg="add mod">
          <ac:chgData name="WANG Yu" userId="d10e3910-663a-4978-a8d2-38f9f8c8adfe" providerId="ADAL" clId="{F2B77E55-F1E5-4914-995F-72A61BB48833}" dt="2022-07-08T14:47:56.085" v="5478" actId="1076"/>
          <ac:spMkLst>
            <pc:docMk/>
            <pc:sldMk cId="0" sldId="279"/>
            <ac:spMk id="26" creationId="{E6AE8726-3811-F965-E510-71FE7AB3822C}"/>
          </ac:spMkLst>
        </pc:spChg>
        <pc:spChg chg="add mod">
          <ac:chgData name="WANG Yu" userId="d10e3910-663a-4978-a8d2-38f9f8c8adfe" providerId="ADAL" clId="{F2B77E55-F1E5-4914-995F-72A61BB48833}" dt="2022-07-08T14:43:08.794" v="5230" actId="1076"/>
          <ac:spMkLst>
            <pc:docMk/>
            <pc:sldMk cId="0" sldId="279"/>
            <ac:spMk id="28" creationId="{B4E58692-60B0-E66B-12A1-50B5EB07A7B8}"/>
          </ac:spMkLst>
        </pc:spChg>
        <pc:spChg chg="add mod">
          <ac:chgData name="WANG Yu" userId="d10e3910-663a-4978-a8d2-38f9f8c8adfe" providerId="ADAL" clId="{F2B77E55-F1E5-4914-995F-72A61BB48833}" dt="2022-07-08T14:45:42.860" v="5391" actId="1076"/>
          <ac:spMkLst>
            <pc:docMk/>
            <pc:sldMk cId="0" sldId="279"/>
            <ac:spMk id="31" creationId="{3A3F5A8F-CC82-4D4B-5325-EDBD46A14563}"/>
          </ac:spMkLst>
        </pc:spChg>
        <pc:spChg chg="add del mod">
          <ac:chgData name="WANG Yu" userId="d10e3910-663a-4978-a8d2-38f9f8c8adfe" providerId="ADAL" clId="{F2B77E55-F1E5-4914-995F-72A61BB48833}" dt="2022-07-08T14:47:06.243" v="5405" actId="478"/>
          <ac:spMkLst>
            <pc:docMk/>
            <pc:sldMk cId="0" sldId="279"/>
            <ac:spMk id="32" creationId="{691B20F8-EE63-583B-3F2F-A4D57D551B0B}"/>
          </ac:spMkLst>
        </pc:spChg>
        <pc:spChg chg="add del mod">
          <ac:chgData name="WANG Yu" userId="d10e3910-663a-4978-a8d2-38f9f8c8adfe" providerId="ADAL" clId="{F2B77E55-F1E5-4914-995F-72A61BB48833}" dt="2022-07-08T14:47:33.346" v="5411"/>
          <ac:spMkLst>
            <pc:docMk/>
            <pc:sldMk cId="0" sldId="279"/>
            <ac:spMk id="33" creationId="{FD2A1D03-FDE2-BC0E-DEB9-7C1F674966D3}"/>
          </ac:spMkLst>
        </pc:spChg>
        <pc:spChg chg="add mod">
          <ac:chgData name="WANG Yu" userId="d10e3910-663a-4978-a8d2-38f9f8c8adfe" providerId="ADAL" clId="{F2B77E55-F1E5-4914-995F-72A61BB48833}" dt="2022-07-08T14:53:41.796" v="5941" actId="1076"/>
          <ac:spMkLst>
            <pc:docMk/>
            <pc:sldMk cId="0" sldId="279"/>
            <ac:spMk id="34" creationId="{FBF49482-7E28-8BBD-DA5D-3E3C91C421EF}"/>
          </ac:spMkLst>
        </pc:spChg>
        <pc:graphicFrameChg chg="del">
          <ac:chgData name="WANG Yu" userId="d10e3910-663a-4978-a8d2-38f9f8c8adfe" providerId="ADAL" clId="{F2B77E55-F1E5-4914-995F-72A61BB48833}" dt="2022-07-08T14:21:59.284" v="3407" actId="478"/>
          <ac:graphicFrameMkLst>
            <pc:docMk/>
            <pc:sldMk cId="0" sldId="279"/>
            <ac:graphicFrameMk id="7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4:21:59.284" v="3407" actId="478"/>
          <ac:graphicFrameMkLst>
            <pc:docMk/>
            <pc:sldMk cId="0" sldId="279"/>
            <ac:graphicFrameMk id="9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4:21:59.284" v="3407" actId="478"/>
          <ac:graphicFrameMkLst>
            <pc:docMk/>
            <pc:sldMk cId="0" sldId="279"/>
            <ac:graphicFrameMk id="11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4:21:59.284" v="3407" actId="478"/>
          <ac:graphicFrameMkLst>
            <pc:docMk/>
            <pc:sldMk cId="0" sldId="279"/>
            <ac:graphicFrameMk id="23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4:21:59.284" v="3407" actId="478"/>
          <ac:graphicFrameMkLst>
            <pc:docMk/>
            <pc:sldMk cId="0" sldId="279"/>
            <ac:graphicFrameMk id="25" creationId="{00000000-0000-0000-0000-000000000000}"/>
          </ac:graphicFrameMkLst>
        </pc:graphicFrameChg>
        <pc:picChg chg="add mod">
          <ac:chgData name="WANG Yu" userId="d10e3910-663a-4978-a8d2-38f9f8c8adfe" providerId="ADAL" clId="{F2B77E55-F1E5-4914-995F-72A61BB48833}" dt="2022-07-08T14:36:06.521" v="4846" actId="1036"/>
          <ac:picMkLst>
            <pc:docMk/>
            <pc:sldMk cId="0" sldId="279"/>
            <ac:picMk id="8" creationId="{F7350FA5-2C35-2376-2904-9E7819994D71}"/>
          </ac:picMkLst>
        </pc:picChg>
        <pc:picChg chg="add mod modCrop">
          <ac:chgData name="WANG Yu" userId="d10e3910-663a-4978-a8d2-38f9f8c8adfe" providerId="ADAL" clId="{F2B77E55-F1E5-4914-995F-72A61BB48833}" dt="2022-07-08T14:36:06.521" v="4846" actId="1036"/>
          <ac:picMkLst>
            <pc:docMk/>
            <pc:sldMk cId="0" sldId="279"/>
            <ac:picMk id="10" creationId="{B1D555C2-D8D8-882E-F3F9-A5334F1D9CE3}"/>
          </ac:picMkLst>
        </pc:picChg>
        <pc:picChg chg="add mod modCrop">
          <ac:chgData name="WANG Yu" userId="d10e3910-663a-4978-a8d2-38f9f8c8adfe" providerId="ADAL" clId="{F2B77E55-F1E5-4914-995F-72A61BB48833}" dt="2022-07-08T14:36:06.521" v="4846" actId="1036"/>
          <ac:picMkLst>
            <pc:docMk/>
            <pc:sldMk cId="0" sldId="279"/>
            <ac:picMk id="12" creationId="{AB4DC6C4-903C-D8A6-974A-980707BAA46B}"/>
          </ac:picMkLst>
        </pc:picChg>
        <pc:picChg chg="add mod modCrop">
          <ac:chgData name="WANG Yu" userId="d10e3910-663a-4978-a8d2-38f9f8c8adfe" providerId="ADAL" clId="{F2B77E55-F1E5-4914-995F-72A61BB48833}" dt="2022-07-08T14:36:06.521" v="4846" actId="1036"/>
          <ac:picMkLst>
            <pc:docMk/>
            <pc:sldMk cId="0" sldId="279"/>
            <ac:picMk id="13" creationId="{EE49D497-1A68-5B14-10EA-7C6094B31EE0}"/>
          </ac:picMkLst>
        </pc:picChg>
        <pc:picChg chg="add del mod">
          <ac:chgData name="WANG Yu" userId="d10e3910-663a-4978-a8d2-38f9f8c8adfe" providerId="ADAL" clId="{F2B77E55-F1E5-4914-995F-72A61BB48833}" dt="2022-07-08T14:34:24.960" v="4629" actId="478"/>
          <ac:picMkLst>
            <pc:docMk/>
            <pc:sldMk cId="0" sldId="279"/>
            <ac:picMk id="14" creationId="{A0A8D302-2422-6BD2-2372-38C6F9FE30E9}"/>
          </ac:picMkLst>
        </pc:picChg>
        <pc:picChg chg="add mod">
          <ac:chgData name="WANG Yu" userId="d10e3910-663a-4978-a8d2-38f9f8c8adfe" providerId="ADAL" clId="{F2B77E55-F1E5-4914-995F-72A61BB48833}" dt="2022-07-08T14:37:50.642" v="4951" actId="1076"/>
          <ac:picMkLst>
            <pc:docMk/>
            <pc:sldMk cId="0" sldId="279"/>
            <ac:picMk id="15" creationId="{E21C34A0-FB9E-38E9-7F10-147EF9EDC017}"/>
          </ac:picMkLst>
        </pc:picChg>
        <pc:picChg chg="add mod">
          <ac:chgData name="WANG Yu" userId="d10e3910-663a-4978-a8d2-38f9f8c8adfe" providerId="ADAL" clId="{F2B77E55-F1E5-4914-995F-72A61BB48833}" dt="2022-07-08T14:39:26.914" v="4992" actId="1076"/>
          <ac:picMkLst>
            <pc:docMk/>
            <pc:sldMk cId="0" sldId="279"/>
            <ac:picMk id="18" creationId="{9A5F85FD-9780-E78F-8BDF-BF53218BA35C}"/>
          </ac:picMkLst>
        </pc:picChg>
        <pc:picChg chg="add mod modCrop">
          <ac:chgData name="WANG Yu" userId="d10e3910-663a-4978-a8d2-38f9f8c8adfe" providerId="ADAL" clId="{F2B77E55-F1E5-4914-995F-72A61BB48833}" dt="2022-07-08T14:39:52.987" v="5049" actId="1076"/>
          <ac:picMkLst>
            <pc:docMk/>
            <pc:sldMk cId="0" sldId="279"/>
            <ac:picMk id="19" creationId="{C0CAF09B-971B-53A8-7EFF-75797B01F30A}"/>
          </ac:picMkLst>
        </pc:picChg>
        <pc:picChg chg="add mod">
          <ac:chgData name="WANG Yu" userId="d10e3910-663a-4978-a8d2-38f9f8c8adfe" providerId="ADAL" clId="{F2B77E55-F1E5-4914-995F-72A61BB48833}" dt="2022-07-08T14:41:40.257" v="5133" actId="1076"/>
          <ac:picMkLst>
            <pc:docMk/>
            <pc:sldMk cId="0" sldId="279"/>
            <ac:picMk id="20" creationId="{A0B039C0-983F-FE1F-B46C-D4F80C613489}"/>
          </ac:picMkLst>
        </pc:picChg>
        <pc:picChg chg="add mod modCrop">
          <ac:chgData name="WANG Yu" userId="d10e3910-663a-4978-a8d2-38f9f8c8adfe" providerId="ADAL" clId="{F2B77E55-F1E5-4914-995F-72A61BB48833}" dt="2022-07-08T14:42:52.033" v="5147" actId="1076"/>
          <ac:picMkLst>
            <pc:docMk/>
            <pc:sldMk cId="0" sldId="279"/>
            <ac:picMk id="21" creationId="{ABF04847-718C-72DA-FFD5-75EE02E46B24}"/>
          </ac:picMkLst>
        </pc:picChg>
        <pc:picChg chg="add mod modCrop">
          <ac:chgData name="WANG Yu" userId="d10e3910-663a-4978-a8d2-38f9f8c8adfe" providerId="ADAL" clId="{F2B77E55-F1E5-4914-995F-72A61BB48833}" dt="2022-07-08T14:45:17.131" v="5243" actId="732"/>
          <ac:picMkLst>
            <pc:docMk/>
            <pc:sldMk cId="0" sldId="279"/>
            <ac:picMk id="27" creationId="{87767B9A-5BAA-B966-8EF3-5065FE26555F}"/>
          </ac:picMkLst>
        </pc:picChg>
        <pc:picChg chg="add del mod modCrop">
          <ac:chgData name="WANG Yu" userId="d10e3910-663a-4978-a8d2-38f9f8c8adfe" providerId="ADAL" clId="{F2B77E55-F1E5-4914-995F-72A61BB48833}" dt="2022-07-08T14:47:06.779" v="5406" actId="478"/>
          <ac:picMkLst>
            <pc:docMk/>
            <pc:sldMk cId="0" sldId="279"/>
            <ac:picMk id="29" creationId="{403CB965-2FC0-7B7F-567D-F66979321F90}"/>
          </ac:picMkLst>
        </pc:picChg>
        <pc:picChg chg="add mod">
          <ac:chgData name="WANG Yu" userId="d10e3910-663a-4978-a8d2-38f9f8c8adfe" providerId="ADAL" clId="{F2B77E55-F1E5-4914-995F-72A61BB48833}" dt="2022-07-08T14:53:30.468" v="5935" actId="1076"/>
          <ac:picMkLst>
            <pc:docMk/>
            <pc:sldMk cId="0" sldId="279"/>
            <ac:picMk id="36" creationId="{882F9544-5086-E31E-217B-A34D416C5E4C}"/>
          </ac:picMkLst>
        </pc:picChg>
        <pc:picChg chg="add mod">
          <ac:chgData name="WANG Yu" userId="d10e3910-663a-4978-a8d2-38f9f8c8adfe" providerId="ADAL" clId="{F2B77E55-F1E5-4914-995F-72A61BB48833}" dt="2022-07-08T14:53:28.493" v="5934" actId="1076"/>
          <ac:picMkLst>
            <pc:docMk/>
            <pc:sldMk cId="0" sldId="279"/>
            <ac:picMk id="38" creationId="{45ED5EA5-F3AD-973F-B1DA-2135ECBCCC62}"/>
          </ac:picMkLst>
        </pc:picChg>
      </pc:sldChg>
      <pc:sldChg chg="del">
        <pc:chgData name="WANG Yu" userId="d10e3910-663a-4978-a8d2-38f9f8c8adfe" providerId="ADAL" clId="{F2B77E55-F1E5-4914-995F-72A61BB48833}" dt="2022-07-08T14:47:24.175" v="5408" actId="47"/>
        <pc:sldMkLst>
          <pc:docMk/>
          <pc:sldMk cId="0" sldId="280"/>
        </pc:sldMkLst>
      </pc:sldChg>
      <pc:sldChg chg="del">
        <pc:chgData name="WANG Yu" userId="d10e3910-663a-4978-a8d2-38f9f8c8adfe" providerId="ADAL" clId="{F2B77E55-F1E5-4914-995F-72A61BB48833}" dt="2022-07-08T14:47:21.629" v="5407" actId="47"/>
        <pc:sldMkLst>
          <pc:docMk/>
          <pc:sldMk cId="0" sldId="287"/>
        </pc:sldMkLst>
      </pc:sldChg>
      <pc:sldChg chg="addSp delSp modSp mod">
        <pc:chgData name="WANG Yu" userId="d10e3910-663a-4978-a8d2-38f9f8c8adfe" providerId="ADAL" clId="{F2B77E55-F1E5-4914-995F-72A61BB48833}" dt="2022-07-08T13:32:10.887" v="1291" actId="1076"/>
        <pc:sldMkLst>
          <pc:docMk/>
          <pc:sldMk cId="2630266835" sldId="288"/>
        </pc:sldMkLst>
        <pc:spChg chg="mod">
          <ac:chgData name="WANG Yu" userId="d10e3910-663a-4978-a8d2-38f9f8c8adfe" providerId="ADAL" clId="{F2B77E55-F1E5-4914-995F-72A61BB48833}" dt="2022-07-08T13:31:46.200" v="1234" actId="113"/>
          <ac:spMkLst>
            <pc:docMk/>
            <pc:sldMk cId="2630266835" sldId="288"/>
            <ac:spMk id="4" creationId="{00000000-0000-0000-0000-000000000000}"/>
          </ac:spMkLst>
        </pc:spChg>
        <pc:spChg chg="add mod">
          <ac:chgData name="WANG Yu" userId="d10e3910-663a-4978-a8d2-38f9f8c8adfe" providerId="ADAL" clId="{F2B77E55-F1E5-4914-995F-72A61BB48833}" dt="2022-07-08T13:32:10.887" v="1291" actId="1076"/>
          <ac:spMkLst>
            <pc:docMk/>
            <pc:sldMk cId="2630266835" sldId="288"/>
            <ac:spMk id="16" creationId="{EEB99D68-9A1B-F616-6D35-85541EA1046A}"/>
          </ac:spMkLst>
        </pc:spChg>
        <pc:spChg chg="add mod">
          <ac:chgData name="WANG Yu" userId="d10e3910-663a-4978-a8d2-38f9f8c8adfe" providerId="ADAL" clId="{F2B77E55-F1E5-4914-995F-72A61BB48833}" dt="2022-07-08T13:31:48.739" v="1235" actId="113"/>
          <ac:spMkLst>
            <pc:docMk/>
            <pc:sldMk cId="2630266835" sldId="288"/>
            <ac:spMk id="18" creationId="{4B91424A-70BD-7830-7DAE-6749AE08BEEC}"/>
          </ac:spMkLst>
        </pc:spChg>
        <pc:spChg chg="add mod">
          <ac:chgData name="WANG Yu" userId="d10e3910-663a-4978-a8d2-38f9f8c8adfe" providerId="ADAL" clId="{F2B77E55-F1E5-4914-995F-72A61BB48833}" dt="2022-07-08T13:31:15.597" v="1202" actId="14100"/>
          <ac:spMkLst>
            <pc:docMk/>
            <pc:sldMk cId="2630266835" sldId="288"/>
            <ac:spMk id="19" creationId="{78243203-8521-DB14-2818-D48B8CB5117E}"/>
          </ac:spMkLst>
        </pc:spChg>
        <pc:spChg chg="add mod">
          <ac:chgData name="WANG Yu" userId="d10e3910-663a-4978-a8d2-38f9f8c8adfe" providerId="ADAL" clId="{F2B77E55-F1E5-4914-995F-72A61BB48833}" dt="2022-07-08T13:31:51.214" v="1236" actId="113"/>
          <ac:spMkLst>
            <pc:docMk/>
            <pc:sldMk cId="2630266835" sldId="288"/>
            <ac:spMk id="20" creationId="{69E62C63-89AE-1846-D12F-F80C662426FF}"/>
          </ac:spMkLst>
        </pc:spChg>
        <pc:graphicFrameChg chg="add del mod">
          <ac:chgData name="WANG Yu" userId="d10e3910-663a-4978-a8d2-38f9f8c8adfe" providerId="ADAL" clId="{F2B77E55-F1E5-4914-995F-72A61BB48833}" dt="2022-07-08T13:11:12.248" v="2" actId="478"/>
          <ac:graphicFrameMkLst>
            <pc:docMk/>
            <pc:sldMk cId="2630266835" sldId="288"/>
            <ac:graphicFrameMk id="12" creationId="{67C624D3-F2FF-6452-5E8A-1EC02B0A263E}"/>
          </ac:graphicFrameMkLst>
        </pc:graphicFrameChg>
        <pc:picChg chg="add mod">
          <ac:chgData name="WANG Yu" userId="d10e3910-663a-4978-a8d2-38f9f8c8adfe" providerId="ADAL" clId="{F2B77E55-F1E5-4914-995F-72A61BB48833}" dt="2022-07-08T13:30:59.715" v="1195" actId="1038"/>
          <ac:picMkLst>
            <pc:docMk/>
            <pc:sldMk cId="2630266835" sldId="288"/>
            <ac:picMk id="5" creationId="{7064010E-B810-B09F-D1A9-99C0A975D94B}"/>
          </ac:picMkLst>
        </pc:picChg>
        <pc:picChg chg="add del mod">
          <ac:chgData name="WANG Yu" userId="d10e3910-663a-4978-a8d2-38f9f8c8adfe" providerId="ADAL" clId="{F2B77E55-F1E5-4914-995F-72A61BB48833}" dt="2022-07-08T13:13:20.049" v="12" actId="478"/>
          <ac:picMkLst>
            <pc:docMk/>
            <pc:sldMk cId="2630266835" sldId="288"/>
            <ac:picMk id="6" creationId="{374E5AE8-B270-9F52-06D8-30647CC6EAB3}"/>
          </ac:picMkLst>
        </pc:picChg>
        <pc:picChg chg="add mod modCrop">
          <ac:chgData name="WANG Yu" userId="d10e3910-663a-4978-a8d2-38f9f8c8adfe" providerId="ADAL" clId="{F2B77E55-F1E5-4914-995F-72A61BB48833}" dt="2022-07-08T13:31:28.890" v="1231" actId="1036"/>
          <ac:picMkLst>
            <pc:docMk/>
            <pc:sldMk cId="2630266835" sldId="288"/>
            <ac:picMk id="8" creationId="{259D9B4D-6EB6-A5F7-AD87-BC77F9976295}"/>
          </ac:picMkLst>
        </pc:picChg>
        <pc:picChg chg="add del mod">
          <ac:chgData name="WANG Yu" userId="d10e3910-663a-4978-a8d2-38f9f8c8adfe" providerId="ADAL" clId="{F2B77E55-F1E5-4914-995F-72A61BB48833}" dt="2022-07-08T13:21:34.891" v="45" actId="478"/>
          <ac:picMkLst>
            <pc:docMk/>
            <pc:sldMk cId="2630266835" sldId="288"/>
            <ac:picMk id="10" creationId="{29810AAD-37ED-A29D-F050-1D99E7295966}"/>
          </ac:picMkLst>
        </pc:picChg>
        <pc:picChg chg="add mod">
          <ac:chgData name="WANG Yu" userId="d10e3910-663a-4978-a8d2-38f9f8c8adfe" providerId="ADAL" clId="{F2B77E55-F1E5-4914-995F-72A61BB48833}" dt="2022-07-08T13:31:28.890" v="1231" actId="1036"/>
          <ac:picMkLst>
            <pc:docMk/>
            <pc:sldMk cId="2630266835" sldId="288"/>
            <ac:picMk id="13" creationId="{14BE8F02-B423-BCE8-B87C-2E316C0B1C13}"/>
          </ac:picMkLst>
        </pc:picChg>
        <pc:picChg chg="add mod modCrop">
          <ac:chgData name="WANG Yu" userId="d10e3910-663a-4978-a8d2-38f9f8c8adfe" providerId="ADAL" clId="{F2B77E55-F1E5-4914-995F-72A61BB48833}" dt="2022-07-08T13:31:12.429" v="1200" actId="1076"/>
          <ac:picMkLst>
            <pc:docMk/>
            <pc:sldMk cId="2630266835" sldId="288"/>
            <ac:picMk id="17" creationId="{0A431F4E-4CEF-F01D-770D-9EA483C68E40}"/>
          </ac:picMkLst>
        </pc:picChg>
      </pc:sldChg>
      <pc:sldChg chg="addSp delSp modSp add mod">
        <pc:chgData name="WANG Yu" userId="d10e3910-663a-4978-a8d2-38f9f8c8adfe" providerId="ADAL" clId="{F2B77E55-F1E5-4914-995F-72A61BB48833}" dt="2022-07-08T14:21:27.027" v="3402" actId="1076"/>
        <pc:sldMkLst>
          <pc:docMk/>
          <pc:sldMk cId="1828023040" sldId="289"/>
        </pc:sldMkLst>
        <pc:spChg chg="mod">
          <ac:chgData name="WANG Yu" userId="d10e3910-663a-4978-a8d2-38f9f8c8adfe" providerId="ADAL" clId="{F2B77E55-F1E5-4914-995F-72A61BB48833}" dt="2022-07-08T14:20:42.123" v="3380" actId="1037"/>
          <ac:spMkLst>
            <pc:docMk/>
            <pc:sldMk cId="1828023040" sldId="289"/>
            <ac:spMk id="4" creationId="{00000000-0000-0000-0000-000000000000}"/>
          </ac:spMkLst>
        </pc:spChg>
        <pc:spChg chg="del mod">
          <ac:chgData name="WANG Yu" userId="d10e3910-663a-4978-a8d2-38f9f8c8adfe" providerId="ADAL" clId="{F2B77E55-F1E5-4914-995F-72A61BB48833}" dt="2022-07-08T14:11:06.954" v="2300" actId="478"/>
          <ac:spMkLst>
            <pc:docMk/>
            <pc:sldMk cId="1828023040" sldId="289"/>
            <ac:spMk id="5" creationId="{00000000-0000-0000-0000-000000000000}"/>
          </ac:spMkLst>
        </pc:spChg>
        <pc:spChg chg="mod">
          <ac:chgData name="WANG Yu" userId="d10e3910-663a-4978-a8d2-38f9f8c8adfe" providerId="ADAL" clId="{F2B77E55-F1E5-4914-995F-72A61BB48833}" dt="2022-07-08T14:20:55.084" v="3384" actId="1076"/>
          <ac:spMkLst>
            <pc:docMk/>
            <pc:sldMk cId="1828023040" sldId="289"/>
            <ac:spMk id="6" creationId="{00000000-0000-0000-0000-000000000000}"/>
          </ac:spMkLst>
        </pc:spChg>
        <pc:spChg chg="add del mod">
          <ac:chgData name="WANG Yu" userId="d10e3910-663a-4978-a8d2-38f9f8c8adfe" providerId="ADAL" clId="{F2B77E55-F1E5-4914-995F-72A61BB48833}" dt="2022-07-08T14:14:04.533" v="2483"/>
          <ac:spMkLst>
            <pc:docMk/>
            <pc:sldMk cId="1828023040" sldId="289"/>
            <ac:spMk id="15" creationId="{0D84062D-B626-113C-4CA5-8D5DE2B1F445}"/>
          </ac:spMkLst>
        </pc:spChg>
        <pc:spChg chg="add mod">
          <ac:chgData name="WANG Yu" userId="d10e3910-663a-4978-a8d2-38f9f8c8adfe" providerId="ADAL" clId="{F2B77E55-F1E5-4914-995F-72A61BB48833}" dt="2022-07-08T14:21:22.629" v="3401" actId="1036"/>
          <ac:spMkLst>
            <pc:docMk/>
            <pc:sldMk cId="1828023040" sldId="289"/>
            <ac:spMk id="16" creationId="{9704F449-0189-0837-8004-24AF50EA5C84}"/>
          </ac:spMkLst>
        </pc:spChg>
        <pc:spChg chg="add mod">
          <ac:chgData name="WANG Yu" userId="d10e3910-663a-4978-a8d2-38f9f8c8adfe" providerId="ADAL" clId="{F2B77E55-F1E5-4914-995F-72A61BB48833}" dt="2022-07-08T14:21:27.027" v="3402" actId="1076"/>
          <ac:spMkLst>
            <pc:docMk/>
            <pc:sldMk cId="1828023040" sldId="289"/>
            <ac:spMk id="19" creationId="{A40AEE1E-BDFC-4806-3A3D-7C5B3786211C}"/>
          </ac:spMkLst>
        </pc:spChg>
        <pc:spChg chg="add mod">
          <ac:chgData name="WANG Yu" userId="d10e3910-663a-4978-a8d2-38f9f8c8adfe" providerId="ADAL" clId="{F2B77E55-F1E5-4914-995F-72A61BB48833}" dt="2022-07-08T14:21:22.629" v="3401" actId="1036"/>
          <ac:spMkLst>
            <pc:docMk/>
            <pc:sldMk cId="1828023040" sldId="289"/>
            <ac:spMk id="20" creationId="{E7E8EF42-75A1-09D8-91B3-E2D9211EA47F}"/>
          </ac:spMkLst>
        </pc:spChg>
        <pc:spChg chg="add mod">
          <ac:chgData name="WANG Yu" userId="d10e3910-663a-4978-a8d2-38f9f8c8adfe" providerId="ADAL" clId="{F2B77E55-F1E5-4914-995F-72A61BB48833}" dt="2022-07-08T14:21:22.629" v="3401" actId="1036"/>
          <ac:spMkLst>
            <pc:docMk/>
            <pc:sldMk cId="1828023040" sldId="289"/>
            <ac:spMk id="22" creationId="{D4F5E591-CA1C-EC6D-D9C8-E17E00DFA313}"/>
          </ac:spMkLst>
        </pc:spChg>
        <pc:graphicFrameChg chg="del mod">
          <ac:chgData name="WANG Yu" userId="d10e3910-663a-4978-a8d2-38f9f8c8adfe" providerId="ADAL" clId="{F2B77E55-F1E5-4914-995F-72A61BB48833}" dt="2022-07-08T14:07:48.057" v="2239" actId="478"/>
          <ac:graphicFrameMkLst>
            <pc:docMk/>
            <pc:sldMk cId="1828023040" sldId="289"/>
            <ac:graphicFrameMk id="7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4:09:55.100" v="2282" actId="478"/>
          <ac:graphicFrameMkLst>
            <pc:docMk/>
            <pc:sldMk cId="1828023040" sldId="289"/>
            <ac:graphicFrameMk id="9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4:09:55.592" v="2283" actId="478"/>
          <ac:graphicFrameMkLst>
            <pc:docMk/>
            <pc:sldMk cId="1828023040" sldId="289"/>
            <ac:graphicFrameMk id="11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4:12:28.594" v="2308" actId="478"/>
          <ac:graphicFrameMkLst>
            <pc:docMk/>
            <pc:sldMk cId="1828023040" sldId="289"/>
            <ac:graphicFrameMk id="23" creationId="{00000000-0000-0000-0000-000000000000}"/>
          </ac:graphicFrameMkLst>
        </pc:graphicFrameChg>
        <pc:graphicFrameChg chg="del">
          <ac:chgData name="WANG Yu" userId="d10e3910-663a-4978-a8d2-38f9f8c8adfe" providerId="ADAL" clId="{F2B77E55-F1E5-4914-995F-72A61BB48833}" dt="2022-07-08T14:12:29.178" v="2309" actId="478"/>
          <ac:graphicFrameMkLst>
            <pc:docMk/>
            <pc:sldMk cId="1828023040" sldId="289"/>
            <ac:graphicFrameMk id="25" creationId="{00000000-0000-0000-0000-000000000000}"/>
          </ac:graphicFrameMkLst>
        </pc:graphicFrameChg>
        <pc:picChg chg="add mod modCrop">
          <ac:chgData name="WANG Yu" userId="d10e3910-663a-4978-a8d2-38f9f8c8adfe" providerId="ADAL" clId="{F2B77E55-F1E5-4914-995F-72A61BB48833}" dt="2022-07-08T14:20:42.123" v="3380" actId="1037"/>
          <ac:picMkLst>
            <pc:docMk/>
            <pc:sldMk cId="1828023040" sldId="289"/>
            <ac:picMk id="8" creationId="{BE34FB60-624B-7C80-C2FC-B7AB8E89ADEC}"/>
          </ac:picMkLst>
        </pc:picChg>
        <pc:picChg chg="add del mod modCrop">
          <ac:chgData name="WANG Yu" userId="d10e3910-663a-4978-a8d2-38f9f8c8adfe" providerId="ADAL" clId="{F2B77E55-F1E5-4914-995F-72A61BB48833}" dt="2022-07-08T14:10:56.571" v="2295" actId="478"/>
          <ac:picMkLst>
            <pc:docMk/>
            <pc:sldMk cId="1828023040" sldId="289"/>
            <ac:picMk id="10" creationId="{42EBED0F-07B5-D476-0566-D296EE4CFA38}"/>
          </ac:picMkLst>
        </pc:picChg>
        <pc:picChg chg="add mod modCrop">
          <ac:chgData name="WANG Yu" userId="d10e3910-663a-4978-a8d2-38f9f8c8adfe" providerId="ADAL" clId="{F2B77E55-F1E5-4914-995F-72A61BB48833}" dt="2022-07-08T14:20:49.412" v="3382" actId="732"/>
          <ac:picMkLst>
            <pc:docMk/>
            <pc:sldMk cId="1828023040" sldId="289"/>
            <ac:picMk id="12" creationId="{B3AE68F4-9F4F-08AC-E3FD-FD4A10B70721}"/>
          </ac:picMkLst>
        </pc:picChg>
        <pc:picChg chg="add mod">
          <ac:chgData name="WANG Yu" userId="d10e3910-663a-4978-a8d2-38f9f8c8adfe" providerId="ADAL" clId="{F2B77E55-F1E5-4914-995F-72A61BB48833}" dt="2022-07-08T14:20:52.819" v="3383" actId="1076"/>
          <ac:picMkLst>
            <pc:docMk/>
            <pc:sldMk cId="1828023040" sldId="289"/>
            <ac:picMk id="13" creationId="{80F7988F-24D8-9B78-E37B-C74FE40DA218}"/>
          </ac:picMkLst>
        </pc:picChg>
        <pc:picChg chg="add mod">
          <ac:chgData name="WANG Yu" userId="d10e3910-663a-4978-a8d2-38f9f8c8adfe" providerId="ADAL" clId="{F2B77E55-F1E5-4914-995F-72A61BB48833}" dt="2022-07-08T14:21:22.629" v="3401" actId="1036"/>
          <ac:picMkLst>
            <pc:docMk/>
            <pc:sldMk cId="1828023040" sldId="289"/>
            <ac:picMk id="14" creationId="{E8F3D2AA-7690-7EA8-D846-C2230A372ED4}"/>
          </ac:picMkLst>
        </pc:picChg>
        <pc:picChg chg="add mod">
          <ac:chgData name="WANG Yu" userId="d10e3910-663a-4978-a8d2-38f9f8c8adfe" providerId="ADAL" clId="{F2B77E55-F1E5-4914-995F-72A61BB48833}" dt="2022-07-08T14:21:22.629" v="3401" actId="1036"/>
          <ac:picMkLst>
            <pc:docMk/>
            <pc:sldMk cId="1828023040" sldId="289"/>
            <ac:picMk id="17" creationId="{50C64405-A71C-D5EF-1F28-E208CDB70DFE}"/>
          </ac:picMkLst>
        </pc:picChg>
        <pc:picChg chg="add mod">
          <ac:chgData name="WANG Yu" userId="d10e3910-663a-4978-a8d2-38f9f8c8adfe" providerId="ADAL" clId="{F2B77E55-F1E5-4914-995F-72A61BB48833}" dt="2022-07-08T14:21:22.629" v="3401" actId="1036"/>
          <ac:picMkLst>
            <pc:docMk/>
            <pc:sldMk cId="1828023040" sldId="289"/>
            <ac:picMk id="18" creationId="{B39E2DAA-EBBC-9718-C507-31EAA1875C08}"/>
          </ac:picMkLst>
        </pc:picChg>
      </pc:sldChg>
      <pc:sldChg chg="new del">
        <pc:chgData name="WANG Yu" userId="d10e3910-663a-4978-a8d2-38f9f8c8adfe" providerId="ADAL" clId="{F2B77E55-F1E5-4914-995F-72A61BB48833}" dt="2022-07-08T13:43:58.895" v="1576" actId="47"/>
        <pc:sldMkLst>
          <pc:docMk/>
          <pc:sldMk cId="2478063883" sldId="28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912407-E0F9-781A-F59C-BF35D6418E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H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841C5-8C01-C181-AE4A-0A92211D40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B0F62-D6FD-4AA2-B500-D2D97F653F66}" type="datetimeFigureOut">
              <a:rPr lang="en-HK" smtClean="0"/>
              <a:t>14/7/2022</a:t>
            </a:fld>
            <a:endParaRPr lang="en-H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D6F3ED-DE07-3044-7C0E-687C28D34A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H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6AEA2-4520-1BFE-62B0-FFCD2606EE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9952D-A996-4475-A88F-236AFA9EE22F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595393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C1A6A-620D-4DA6-AC82-57931B833875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96BCD-3D95-489F-9A22-5EECDC81A78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600">
                <a:latin typeface="+mj-lt"/>
              </a:defRPr>
            </a:lvl1pPr>
          </a:lstStyle>
          <a:p>
            <a:r>
              <a:rPr lang="en-US" altLang="zh-CN" dirty="0"/>
              <a:t>XXXYYYZZZ</a:t>
            </a:r>
            <a:endParaRPr 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Reporter: WY</a:t>
            </a:r>
          </a:p>
          <a:p>
            <a:r>
              <a:rPr lang="en-US" dirty="0"/>
              <a:t>Date: 2020/12/31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7F111-1FC8-4D79-93AC-95EB8D1F7AC7}" type="datetime1">
              <a:rPr lang="en-US" smtClean="0"/>
              <a:t>7/14/2022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53961" y="818756"/>
            <a:ext cx="11307097" cy="22770"/>
          </a:xfrm>
          <a:prstGeom prst="line">
            <a:avLst/>
          </a:prstGeom>
          <a:ln w="38100" cmpd="sng">
            <a:solidFill>
              <a:srgbClr val="00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Tuan-Anh Vu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708" y="153935"/>
            <a:ext cx="1657350" cy="52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08F78779-3D87-03A9-72DB-B2C09B13C4A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9" y="136525"/>
            <a:ext cx="682231" cy="6822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FAE724-542E-6F41-6A0B-D71B7EFBC05C}"/>
              </a:ext>
            </a:extLst>
          </p:cNvPr>
          <p:cNvSpPr txBox="1"/>
          <p:nvPr userDrawn="1"/>
        </p:nvSpPr>
        <p:spPr>
          <a:xfrm>
            <a:off x="1169630" y="157608"/>
            <a:ext cx="6302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3974"/>
                </a:solidFill>
              </a:rPr>
              <a:t>Mainland Students and Scholars Society</a:t>
            </a:r>
          </a:p>
          <a:p>
            <a:r>
              <a:rPr lang="zh-CN" altLang="en-US" dirty="0">
                <a:solidFill>
                  <a:srgbClr val="003974"/>
                </a:solidFill>
              </a:rPr>
              <a:t>内地学生学者联谊会</a:t>
            </a:r>
            <a:endParaRPr lang="en-HK" dirty="0">
              <a:solidFill>
                <a:srgbClr val="00397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53961" y="226313"/>
            <a:ext cx="10515600" cy="520065"/>
          </a:xfrm>
        </p:spPr>
        <p:txBody>
          <a:bodyPr>
            <a:noAutofit/>
          </a:bodyPr>
          <a:lstStyle>
            <a:lvl1pPr>
              <a:defRPr sz="3600">
                <a:solidFill>
                  <a:srgbClr val="FF0066"/>
                </a:solidFill>
                <a:latin typeface="+mn-lt"/>
              </a:defRPr>
            </a:lvl1pPr>
          </a:lstStyle>
          <a:p>
            <a:r>
              <a:rPr lang="en-US" altLang="zh-CN" dirty="0"/>
              <a:t>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1061A-398C-4A8B-A903-4B1CA6BF70AC}" type="datetime1">
              <a:rPr lang="en-US" smtClean="0"/>
              <a:t>7/14/2022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353961" y="818756"/>
            <a:ext cx="11307097" cy="22770"/>
          </a:xfrm>
          <a:prstGeom prst="line">
            <a:avLst/>
          </a:prstGeom>
          <a:ln w="38100" cmpd="sng">
            <a:gradFill flip="none" rotWithShape="1">
              <a:gsLst>
                <a:gs pos="100000">
                  <a:srgbClr val="1814AC"/>
                </a:gs>
                <a:gs pos="65000">
                  <a:srgbClr val="CC00FF"/>
                </a:gs>
                <a:gs pos="38000">
                  <a:srgbClr val="FF33CC"/>
                </a:gs>
                <a:gs pos="658">
                  <a:srgbClr val="FF0066"/>
                </a:gs>
                <a:gs pos="100000">
                  <a:srgbClr val="6600F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Tuan-Anh Vu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708" y="153935"/>
            <a:ext cx="1657350" cy="52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4715B-FE07-4F11-9E30-E139D300A166}" type="datetime1">
              <a:rPr lang="en-US" smtClean="0"/>
              <a:t>7/14/2022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C2A45-FDEC-408B-AED2-B9E03F64F8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50.png"/><Relationship Id="rId7" Type="http://schemas.openxmlformats.org/officeDocument/2006/relationships/image" Target="../media/image52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1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5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74064" y="1465805"/>
            <a:ext cx="9643872" cy="2220055"/>
          </a:xfrm>
        </p:spPr>
        <p:txBody>
          <a:bodyPr>
            <a:noAutofit/>
          </a:bodyPr>
          <a:lstStyle/>
          <a:p>
            <a:r>
              <a:rPr lang="en-US" altLang="zh-CN" sz="5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MSSS</a:t>
            </a:r>
            <a:r>
              <a:rPr lang="zh-CN" altLang="en-US" sz="5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介绍及招新</a:t>
            </a:r>
            <a:endParaRPr lang="en-US" sz="5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8A3472-0486-7A4A-D563-B972576CE5BD}"/>
              </a:ext>
            </a:extLst>
          </p:cNvPr>
          <p:cNvSpPr txBox="1"/>
          <p:nvPr/>
        </p:nvSpPr>
        <p:spPr>
          <a:xfrm>
            <a:off x="7500396" y="4595149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HK" dirty="0"/>
              <a:t>2022</a:t>
            </a:r>
            <a:r>
              <a:rPr lang="zh-CN" altLang="en-US" dirty="0"/>
              <a:t>年</a:t>
            </a:r>
            <a:r>
              <a:rPr lang="en-HK" altLang="zh-CN" dirty="0"/>
              <a:t>7</a:t>
            </a:r>
            <a:r>
              <a:rPr lang="zh-CN" altLang="en-US" dirty="0"/>
              <a:t>月</a:t>
            </a:r>
            <a:r>
              <a:rPr lang="en-HK" altLang="zh-CN" dirty="0"/>
              <a:t>9</a:t>
            </a:r>
            <a:r>
              <a:rPr lang="zh-CN" altLang="en-US" dirty="0"/>
              <a:t>日</a:t>
            </a:r>
            <a:endParaRPr lang="en-HK" altLang="zh-CN" dirty="0"/>
          </a:p>
          <a:p>
            <a:pPr algn="r"/>
            <a:r>
              <a:rPr lang="en-US" altLang="zh-CN" dirty="0"/>
              <a:t>MSSS</a:t>
            </a:r>
            <a:r>
              <a:rPr lang="zh-CN" altLang="en-US" dirty="0"/>
              <a:t>第三十届</a:t>
            </a:r>
            <a:r>
              <a:rPr lang="en-HK" altLang="zh-CN" dirty="0"/>
              <a:t>(</a:t>
            </a:r>
            <a:r>
              <a:rPr lang="zh-CN" altLang="en-US" dirty="0"/>
              <a:t>预备</a:t>
            </a:r>
            <a:r>
              <a:rPr lang="en-HK" altLang="zh-CN" dirty="0"/>
              <a:t>)</a:t>
            </a:r>
            <a:r>
              <a:rPr lang="zh-CN" altLang="en-US" dirty="0"/>
              <a:t>主席 冯思源</a:t>
            </a:r>
            <a:endParaRPr lang="en-HK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MSSS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科大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10</a:t>
            </a:fld>
            <a:endParaRPr lang="en-US"/>
          </a:p>
        </p:txBody>
      </p:sp>
      <p:sp>
        <p:nvSpPr>
          <p:cNvPr id="12" name="文本框 11"/>
          <p:cNvSpPr txBox="1"/>
          <p:nvPr/>
        </p:nvSpPr>
        <p:spPr>
          <a:xfrm>
            <a:off x="4467225" y="1555115"/>
            <a:ext cx="32962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MSSS</a:t>
            </a:r>
            <a:r>
              <a:rPr lang="zh-CN" altLang="en-US" dirty="0"/>
              <a:t>积极充当科大与同学</a:t>
            </a:r>
            <a:r>
              <a:rPr lang="zh-CN" altLang="en-US" b="1" dirty="0">
                <a:solidFill>
                  <a:schemeClr val="accent1"/>
                </a:solidFill>
              </a:rPr>
              <a:t>沟通的桥梁</a:t>
            </a:r>
            <a:r>
              <a:rPr lang="zh-CN" altLang="en-US" dirty="0"/>
              <a:t>，收集整理同学们的常见问题及诉求，并与学校磋商推进解决（</a:t>
            </a:r>
            <a:r>
              <a:rPr lang="en-US" altLang="zh-CN" dirty="0"/>
              <a:t>2022-04-15 </a:t>
            </a:r>
            <a:r>
              <a:rPr lang="zh-CN" altLang="en-US" dirty="0"/>
              <a:t>与校长对话）</a:t>
            </a:r>
          </a:p>
          <a:p>
            <a:pPr indent="0">
              <a:buFont typeface="Arial" panose="020B0604020202020204" pitchFamily="34" charset="0"/>
              <a:buNone/>
            </a:pPr>
            <a:endParaRPr lang="en-US" altLang="zh-CN" dirty="0"/>
          </a:p>
          <a:p>
            <a:pPr indent="0">
              <a:buFont typeface="Arial" panose="020B0604020202020204" pitchFamily="34" charset="0"/>
              <a:buNone/>
            </a:pPr>
            <a:endParaRPr lang="en-US" altLang="zh-CN" dirty="0"/>
          </a:p>
          <a:p>
            <a:pPr indent="0">
              <a:buFont typeface="Arial" panose="020B0604020202020204" pitchFamily="34" charset="0"/>
              <a:buNone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MSSS</a:t>
            </a:r>
            <a:r>
              <a:rPr lang="zh-CN" altLang="en-US" dirty="0"/>
              <a:t>与科大各部门保持</a:t>
            </a:r>
            <a:r>
              <a:rPr lang="zh-CN" altLang="en-US" b="1" dirty="0">
                <a:solidFill>
                  <a:schemeClr val="accent1"/>
                </a:solidFill>
              </a:rPr>
              <a:t>良好的合作关系</a:t>
            </a:r>
            <a:r>
              <a:rPr lang="zh-CN" altLang="en-US" dirty="0"/>
              <a:t>，协办或支持学校的相关活动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童心抗疫援港物资派发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/>
              <a:t>七一升旗活动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</p:txBody>
      </p:sp>
      <p:pic>
        <p:nvPicPr>
          <p:cNvPr id="5" name="图片 4" descr="MSSS_logo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70635" y="3405505"/>
            <a:ext cx="2132965" cy="2132965"/>
          </a:xfrm>
          <a:prstGeom prst="rect">
            <a:avLst/>
          </a:prstGeom>
        </p:spPr>
      </p:pic>
      <p:graphicFrame>
        <p:nvGraphicFramePr>
          <p:cNvPr id="8" name="对象 7"/>
          <p:cNvGraphicFramePr/>
          <p:nvPr/>
        </p:nvGraphicFramePr>
        <p:xfrm>
          <a:off x="706120" y="1491615"/>
          <a:ext cx="3587115" cy="1421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4770120" imgH="1866900" progId="Paint.Picture">
                  <p:embed/>
                </p:oleObj>
              </mc:Choice>
              <mc:Fallback>
                <p:oleObj r:id="rId4" imgW="4770120" imgH="1866900" progId="Paint.Picture">
                  <p:embed/>
                  <p:pic>
                    <p:nvPicPr>
                      <p:cNvPr id="8" name="对象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06120" y="1491615"/>
                        <a:ext cx="3587115" cy="14217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/>
          <p:nvPr/>
        </p:nvGraphicFramePr>
        <p:xfrm>
          <a:off x="8201660" y="1555115"/>
          <a:ext cx="3436620" cy="1737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349240" imgH="2446020" progId="Paint.Picture">
                  <p:embed/>
                </p:oleObj>
              </mc:Choice>
              <mc:Fallback>
                <p:oleObj r:id="rId6" imgW="5349240" imgH="2446020" progId="Paint.Picture">
                  <p:embed/>
                  <p:pic>
                    <p:nvPicPr>
                      <p:cNvPr id="11" name="对象 1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201660" y="1555115"/>
                        <a:ext cx="3436620" cy="17373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/>
          <p:cNvGraphicFramePr/>
          <p:nvPr/>
        </p:nvGraphicFramePr>
        <p:xfrm>
          <a:off x="8201660" y="3858895"/>
          <a:ext cx="3460115" cy="2233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6027420" imgH="4015740" progId="Paint.Picture">
                  <p:embed/>
                </p:oleObj>
              </mc:Choice>
              <mc:Fallback>
                <p:oleObj r:id="rId8" imgW="6027420" imgH="4015740" progId="Paint.Picture">
                  <p:embed/>
                  <p:pic>
                    <p:nvPicPr>
                      <p:cNvPr id="16" name="对象 1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201660" y="3858895"/>
                        <a:ext cx="3460115" cy="22339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五、架构与招新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E832C6-3C42-2E9A-4568-CEEFFE127A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99" b="10641"/>
          <a:stretch/>
        </p:blipFill>
        <p:spPr>
          <a:xfrm>
            <a:off x="353961" y="1211735"/>
            <a:ext cx="2110442" cy="22979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FD24F1-1A45-2423-6EB0-5E18AB4F87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99" b="10641"/>
          <a:stretch/>
        </p:blipFill>
        <p:spPr>
          <a:xfrm>
            <a:off x="2425478" y="1211735"/>
            <a:ext cx="2110442" cy="22979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79FD63-6485-50B0-3CFB-664B2F10D2B4}"/>
              </a:ext>
            </a:extLst>
          </p:cNvPr>
          <p:cNvSpPr txBox="1"/>
          <p:nvPr/>
        </p:nvSpPr>
        <p:spPr>
          <a:xfrm>
            <a:off x="4535920" y="1473872"/>
            <a:ext cx="718405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3974"/>
                </a:solidFill>
              </a:rPr>
              <a:t>架构解释</a:t>
            </a:r>
            <a:endParaRPr lang="en-HK" altLang="zh-CN" sz="2000" b="1" dirty="0">
              <a:solidFill>
                <a:srgbClr val="003974"/>
              </a:solidFill>
            </a:endParaRPr>
          </a:p>
          <a:p>
            <a:endParaRPr lang="en-HK" altLang="zh-CN" sz="2000" b="1" dirty="0">
              <a:solidFill>
                <a:srgbClr val="003974"/>
              </a:solidFill>
            </a:endParaRPr>
          </a:p>
          <a:p>
            <a:r>
              <a:rPr lang="zh-CN" altLang="en-US" sz="1400" b="1" dirty="0">
                <a:solidFill>
                  <a:srgbClr val="003974"/>
                </a:solidFill>
              </a:rPr>
              <a:t>常设部门</a:t>
            </a:r>
            <a:r>
              <a:rPr lang="zh-CN" altLang="en-US" sz="1400" dirty="0"/>
              <a:t>：在主席团的带领下，各司其职</a:t>
            </a:r>
            <a:endParaRPr lang="en-HK" altLang="zh-CN" sz="1400" dirty="0"/>
          </a:p>
          <a:p>
            <a:r>
              <a:rPr lang="zh-CN" altLang="en-US" sz="1400" b="1" dirty="0">
                <a:solidFill>
                  <a:srgbClr val="003974"/>
                </a:solidFill>
              </a:rPr>
              <a:t>俱乐部</a:t>
            </a:r>
            <a:r>
              <a:rPr lang="zh-CN" altLang="en-US" sz="1400" dirty="0"/>
              <a:t>：在主席团的支持下，运营各自的俱乐部微信群并举办相应活动</a:t>
            </a:r>
            <a:endParaRPr lang="en-HK" altLang="zh-CN" sz="1400" dirty="0"/>
          </a:p>
          <a:p>
            <a:r>
              <a:rPr lang="zh-CN" altLang="en-US" sz="1400" b="1" dirty="0">
                <a:solidFill>
                  <a:srgbClr val="003974"/>
                </a:solidFill>
              </a:rPr>
              <a:t>执委</a:t>
            </a:r>
            <a:r>
              <a:rPr lang="zh-CN" altLang="en-US" sz="1400" dirty="0"/>
              <a:t>：包括常设部门及俱乐部执委，承担相应的工作，并可获得</a:t>
            </a:r>
            <a:r>
              <a:rPr lang="en-US" altLang="zh-CN" sz="1400" dirty="0"/>
              <a:t>MSSS</a:t>
            </a:r>
            <a:r>
              <a:rPr lang="zh-CN" altLang="en-US" sz="1400" dirty="0"/>
              <a:t>内部福利</a:t>
            </a:r>
            <a:endParaRPr lang="en-HK" altLang="zh-CN" sz="1400" dirty="0"/>
          </a:p>
        </p:txBody>
      </p:sp>
      <p:pic>
        <p:nvPicPr>
          <p:cNvPr id="14" name="Picture 13" descr="Qr code&#10;&#10;Description automatically generated">
            <a:extLst>
              <a:ext uri="{FF2B5EF4-FFF2-40B4-BE49-F238E27FC236}">
                <a16:creationId xmlns:a16="http://schemas.microsoft.com/office/drawing/2014/main" id="{BC4854EC-B743-3764-4623-EA05EAB01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26" y="4105275"/>
            <a:ext cx="1627239" cy="16272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198C98-C7A5-AC5E-8B4A-03F687436FB1}"/>
              </a:ext>
            </a:extLst>
          </p:cNvPr>
          <p:cNvSpPr txBox="1"/>
          <p:nvPr/>
        </p:nvSpPr>
        <p:spPr>
          <a:xfrm>
            <a:off x="4535920" y="3709472"/>
            <a:ext cx="718405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3974"/>
                </a:solidFill>
              </a:rPr>
              <a:t>招新介绍</a:t>
            </a:r>
            <a:endParaRPr lang="en-HK" altLang="zh-CN" sz="2000" b="1" dirty="0">
              <a:solidFill>
                <a:srgbClr val="003974"/>
              </a:solidFill>
            </a:endParaRPr>
          </a:p>
          <a:p>
            <a:endParaRPr lang="en-HK" altLang="zh-CN" sz="2000" b="1" dirty="0">
              <a:solidFill>
                <a:srgbClr val="003974"/>
              </a:solidFill>
            </a:endParaRPr>
          </a:p>
          <a:p>
            <a:r>
              <a:rPr lang="zh-CN" altLang="en-US" sz="1400" b="1" dirty="0">
                <a:solidFill>
                  <a:srgbClr val="003974"/>
                </a:solidFill>
              </a:rPr>
              <a:t>历史：</a:t>
            </a:r>
            <a:r>
              <a:rPr lang="en-US" altLang="zh-CN" sz="1400" dirty="0"/>
              <a:t>MSSS</a:t>
            </a:r>
            <a:r>
              <a:rPr lang="zh-CN" altLang="en-US" sz="1400" dirty="0"/>
              <a:t>首届建立于</a:t>
            </a:r>
            <a:r>
              <a:rPr lang="en-HK" altLang="zh-CN" sz="1400" dirty="0"/>
              <a:t>1993</a:t>
            </a:r>
            <a:r>
              <a:rPr lang="zh-CN" altLang="en-US" sz="1400" dirty="0"/>
              <a:t>年，第</a:t>
            </a:r>
            <a:r>
              <a:rPr lang="en-HK" altLang="zh-CN" sz="1400" dirty="0"/>
              <a:t>28</a:t>
            </a:r>
            <a:r>
              <a:rPr lang="zh-CN" altLang="en-US" sz="1400" dirty="0"/>
              <a:t>届为</a:t>
            </a:r>
            <a:r>
              <a:rPr lang="en-HK" altLang="zh-CN" sz="1400" dirty="0"/>
              <a:t>2020</a:t>
            </a:r>
            <a:r>
              <a:rPr lang="en-US" altLang="zh-CN" sz="1400" dirty="0"/>
              <a:t>-21</a:t>
            </a:r>
            <a:r>
              <a:rPr lang="zh-CN" altLang="en-US" sz="1400" dirty="0"/>
              <a:t>学年（主席：汪煜），第</a:t>
            </a:r>
            <a:r>
              <a:rPr lang="en-HK" altLang="zh-CN" sz="1400" dirty="0"/>
              <a:t>29</a:t>
            </a:r>
            <a:r>
              <a:rPr lang="zh-CN" altLang="en-US" sz="1400" dirty="0"/>
              <a:t>届为</a:t>
            </a:r>
            <a:r>
              <a:rPr lang="en-HK" altLang="zh-CN" sz="1400" dirty="0"/>
              <a:t>2021</a:t>
            </a:r>
            <a:r>
              <a:rPr lang="en-US" altLang="zh-CN" sz="1400" dirty="0"/>
              <a:t>-22</a:t>
            </a:r>
            <a:r>
              <a:rPr lang="zh-CN" altLang="en-US" sz="1400" dirty="0"/>
              <a:t>学年（主席：李佳蓉），目前</a:t>
            </a:r>
            <a:r>
              <a:rPr lang="en-HK" altLang="zh-CN" sz="1400" dirty="0"/>
              <a:t>2022</a:t>
            </a:r>
            <a:r>
              <a:rPr lang="en-US" altLang="zh-CN" sz="1400" dirty="0"/>
              <a:t>-23</a:t>
            </a:r>
            <a:r>
              <a:rPr lang="zh-CN" altLang="en-US" sz="1400" dirty="0"/>
              <a:t>学年对应的第</a:t>
            </a:r>
            <a:r>
              <a:rPr lang="en-HK" altLang="zh-CN" sz="1400" dirty="0"/>
              <a:t>30</a:t>
            </a:r>
            <a:r>
              <a:rPr lang="zh-CN" altLang="en-US" sz="1400" dirty="0"/>
              <a:t>届执委会正在招募中（预备主席：冯思源）</a:t>
            </a:r>
            <a:endParaRPr lang="en-US" altLang="zh-CN" sz="1400" dirty="0"/>
          </a:p>
          <a:p>
            <a:r>
              <a:rPr lang="zh-CN" altLang="en-US" sz="1400" b="1" dirty="0">
                <a:solidFill>
                  <a:srgbClr val="003974"/>
                </a:solidFill>
              </a:rPr>
              <a:t>预备执委：</a:t>
            </a:r>
            <a:r>
              <a:rPr lang="zh-CN" altLang="en-US" sz="1400" dirty="0"/>
              <a:t>目前招募的均为“预备执委”，大家将在预备部长及预备主席团的带领下，开展一部分工作，并逐渐熟悉</a:t>
            </a:r>
            <a:r>
              <a:rPr lang="en-US" altLang="zh-CN" sz="1400" dirty="0"/>
              <a:t>MSSS</a:t>
            </a:r>
            <a:r>
              <a:rPr lang="zh-CN" altLang="en-US" sz="1400" dirty="0"/>
              <a:t>；</a:t>
            </a:r>
            <a:endParaRPr lang="en-HK" altLang="zh-CN" sz="1400" dirty="0"/>
          </a:p>
          <a:p>
            <a:r>
              <a:rPr lang="zh-CN" altLang="en-US" sz="1400" b="1" dirty="0">
                <a:solidFill>
                  <a:srgbClr val="003974"/>
                </a:solidFill>
              </a:rPr>
              <a:t>招募细节</a:t>
            </a:r>
            <a:r>
              <a:rPr lang="zh-CN" altLang="en-US" sz="1400" dirty="0"/>
              <a:t>：可以同时担任一个常设部门执委及一个俱乐部执委，或两个俱乐部执委；</a:t>
            </a:r>
            <a:endParaRPr lang="en-HK" altLang="zh-CN" sz="1400" dirty="0"/>
          </a:p>
          <a:p>
            <a:r>
              <a:rPr lang="zh-CN" altLang="en-US" sz="1400" b="1" dirty="0">
                <a:solidFill>
                  <a:srgbClr val="003974"/>
                </a:solidFill>
              </a:rPr>
              <a:t>第</a:t>
            </a:r>
            <a:r>
              <a:rPr lang="en-HK" altLang="zh-CN" sz="1400" b="1" dirty="0">
                <a:solidFill>
                  <a:srgbClr val="003974"/>
                </a:solidFill>
              </a:rPr>
              <a:t>30</a:t>
            </a:r>
            <a:r>
              <a:rPr lang="zh-CN" altLang="en-US" sz="1400" b="1" dirty="0">
                <a:solidFill>
                  <a:srgbClr val="003974"/>
                </a:solidFill>
              </a:rPr>
              <a:t>届执委会</a:t>
            </a:r>
            <a:r>
              <a:rPr lang="zh-CN" altLang="en-US" sz="1400" dirty="0"/>
              <a:t>：到</a:t>
            </a:r>
            <a:r>
              <a:rPr lang="en-HK" altLang="zh-CN" sz="1400" dirty="0"/>
              <a:t>2022</a:t>
            </a:r>
            <a:r>
              <a:rPr lang="zh-CN" altLang="en-US" sz="1400" dirty="0"/>
              <a:t>年</a:t>
            </a:r>
            <a:r>
              <a:rPr lang="en-HK" altLang="zh-CN" sz="1400" dirty="0"/>
              <a:t>8</a:t>
            </a:r>
            <a:r>
              <a:rPr lang="zh-CN" altLang="en-US" sz="1400" dirty="0"/>
              <a:t>月</a:t>
            </a:r>
            <a:r>
              <a:rPr lang="en-HK" altLang="zh-CN" sz="1400" dirty="0"/>
              <a:t>15</a:t>
            </a:r>
            <a:r>
              <a:rPr lang="zh-CN" altLang="en-US" sz="1400" dirty="0"/>
              <a:t>日，表现良好且愿意留在</a:t>
            </a:r>
            <a:r>
              <a:rPr lang="en-US" altLang="zh-CN" sz="1400" dirty="0"/>
              <a:t>MSSS</a:t>
            </a:r>
            <a:r>
              <a:rPr lang="zh-CN" altLang="en-US" sz="1400" dirty="0"/>
              <a:t>的同学将成为正式执委（如想要调换部门等，也欢迎尽早提出），届时第</a:t>
            </a:r>
            <a:r>
              <a:rPr lang="en-HK" altLang="zh-CN" sz="1400" dirty="0"/>
              <a:t>30</a:t>
            </a:r>
            <a:r>
              <a:rPr lang="zh-CN" altLang="en-US" sz="1400" dirty="0"/>
              <a:t>届执委会将正式形成，任期为</a:t>
            </a:r>
            <a:r>
              <a:rPr lang="en-HK" altLang="zh-CN" sz="1400" dirty="0"/>
              <a:t>2022</a:t>
            </a:r>
            <a:r>
              <a:rPr lang="zh-CN" altLang="en-US" sz="1400" dirty="0"/>
              <a:t>年</a:t>
            </a:r>
            <a:r>
              <a:rPr lang="en-HK" altLang="zh-CN" sz="1400" dirty="0"/>
              <a:t>8</a:t>
            </a:r>
            <a:r>
              <a:rPr lang="zh-CN" altLang="en-US" sz="1400" dirty="0"/>
              <a:t>月</a:t>
            </a:r>
            <a:r>
              <a:rPr lang="en-US" altLang="zh-CN" sz="1400" dirty="0"/>
              <a:t>~2023</a:t>
            </a:r>
            <a:r>
              <a:rPr lang="zh-CN" altLang="en-US" sz="1400" dirty="0"/>
              <a:t>年</a:t>
            </a:r>
            <a:r>
              <a:rPr lang="en-HK" altLang="zh-CN" sz="1400" dirty="0"/>
              <a:t>6</a:t>
            </a:r>
            <a:r>
              <a:rPr lang="zh-CN" altLang="en-US" sz="1400" dirty="0"/>
              <a:t>月</a:t>
            </a:r>
            <a:endParaRPr lang="en-HK" altLang="zh-CN" sz="1400" b="1" dirty="0">
              <a:solidFill>
                <a:srgbClr val="003974"/>
              </a:solidFill>
            </a:endParaRPr>
          </a:p>
        </p:txBody>
      </p:sp>
      <p:pic>
        <p:nvPicPr>
          <p:cNvPr id="5" name="图片 4" descr="QR 代码&#10;&#10;描述已自动生成">
            <a:extLst>
              <a:ext uri="{FF2B5EF4-FFF2-40B4-BE49-F238E27FC236}">
                <a16:creationId xmlns:a16="http://schemas.microsoft.com/office/drawing/2014/main" id="{4D1A1EC7-37BE-CB3A-CAD2-E6E75A40E5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93" y="4100301"/>
            <a:ext cx="1627239" cy="16272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六、常见问题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12</a:t>
            </a:fld>
            <a:endParaRPr lang="en-US"/>
          </a:p>
        </p:txBody>
      </p:sp>
      <p:sp>
        <p:nvSpPr>
          <p:cNvPr id="5" name="文本框 4"/>
          <p:cNvSpPr txBox="1"/>
          <p:nvPr/>
        </p:nvSpPr>
        <p:spPr>
          <a:xfrm>
            <a:off x="667385" y="1270000"/>
            <a:ext cx="709231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Q1. </a:t>
            </a:r>
            <a:r>
              <a:rPr lang="zh-CN" altLang="en-US" dirty="0"/>
              <a:t>工作量如何？</a:t>
            </a:r>
          </a:p>
          <a:p>
            <a:endParaRPr lang="en-US" altLang="zh-CN" dirty="0"/>
          </a:p>
          <a:p>
            <a:r>
              <a:rPr lang="en-US" altLang="zh-CN" dirty="0"/>
              <a:t>Q2. </a:t>
            </a:r>
            <a:r>
              <a:rPr lang="zh-CN" altLang="en-US" dirty="0"/>
              <a:t>自愿参与或指定人员参与？</a:t>
            </a:r>
          </a:p>
          <a:p>
            <a:endParaRPr lang="en-US" altLang="zh-CN" dirty="0"/>
          </a:p>
          <a:p>
            <a:r>
              <a:rPr lang="en-US" altLang="zh-CN" dirty="0"/>
              <a:t>Q3. </a:t>
            </a:r>
            <a:r>
              <a:rPr lang="zh-CN" altLang="en-US" dirty="0"/>
              <a:t>招新人数？</a:t>
            </a:r>
          </a:p>
          <a:p>
            <a:endParaRPr lang="en-US" altLang="zh-CN" dirty="0"/>
          </a:p>
          <a:p>
            <a:r>
              <a:rPr lang="en-US" altLang="zh-CN" dirty="0"/>
              <a:t>Q4. </a:t>
            </a:r>
            <a:r>
              <a:rPr lang="zh-CN" altLang="en-US" dirty="0"/>
              <a:t>组织内常用语言？</a:t>
            </a:r>
          </a:p>
          <a:p>
            <a:endParaRPr lang="zh-CN" altLang="en-US" dirty="0"/>
          </a:p>
          <a:p>
            <a:r>
              <a:rPr lang="en-US" altLang="zh-CN" dirty="0"/>
              <a:t>Q5. </a:t>
            </a:r>
            <a:r>
              <a:rPr lang="zh-CN" altLang="en-US" dirty="0"/>
              <a:t>招新何时出结果？</a:t>
            </a:r>
          </a:p>
          <a:p>
            <a:endParaRPr lang="zh-CN" altLang="en-US" dirty="0"/>
          </a:p>
          <a:p>
            <a:r>
              <a:rPr lang="en-US" altLang="zh-CN" dirty="0"/>
              <a:t>Q6. </a:t>
            </a:r>
            <a:r>
              <a:rPr lang="zh-CN" altLang="en-US" dirty="0"/>
              <a:t>招新对象？</a:t>
            </a:r>
          </a:p>
          <a:p>
            <a:endParaRPr lang="zh-CN" altLang="en-US" dirty="0"/>
          </a:p>
          <a:p>
            <a:r>
              <a:rPr lang="en-US" altLang="zh-CN" dirty="0"/>
              <a:t>Q7. </a:t>
            </a:r>
            <a:r>
              <a:rPr lang="zh-CN" altLang="en-US" dirty="0"/>
              <a:t>入会门槛高低？</a:t>
            </a:r>
          </a:p>
          <a:p>
            <a:endParaRPr lang="en-US" altLang="zh-CN" dirty="0"/>
          </a:p>
        </p:txBody>
      </p:sp>
      <p:sp>
        <p:nvSpPr>
          <p:cNvPr id="4" name="文本框 3"/>
          <p:cNvSpPr txBox="1"/>
          <p:nvPr/>
        </p:nvSpPr>
        <p:spPr>
          <a:xfrm>
            <a:off x="7358345" y="3178520"/>
            <a:ext cx="1666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MSSS</a:t>
            </a:r>
            <a:r>
              <a:rPr lang="zh-CN" altLang="en-US" sz="1600" dirty="0"/>
              <a:t>微信公众号</a:t>
            </a:r>
          </a:p>
        </p:txBody>
      </p:sp>
      <p:pic>
        <p:nvPicPr>
          <p:cNvPr id="18" name="图片 17" descr="QR 代码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8916" y="1387601"/>
            <a:ext cx="1755775" cy="17557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664700" y="3181985"/>
            <a:ext cx="1527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600" dirty="0"/>
              <a:t>港科大全攻略</a:t>
            </a:r>
          </a:p>
        </p:txBody>
      </p:sp>
      <p:pic>
        <p:nvPicPr>
          <p:cNvPr id="12" name="图片 11" descr="QR 代码&#10;&#10;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6100" y="1383917"/>
            <a:ext cx="1755775" cy="17557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AF047B-E5AC-CF06-265F-54A9E916B80E}"/>
              </a:ext>
            </a:extLst>
          </p:cNvPr>
          <p:cNvSpPr txBox="1"/>
          <p:nvPr/>
        </p:nvSpPr>
        <p:spPr>
          <a:xfrm>
            <a:off x="7268916" y="3734650"/>
            <a:ext cx="37576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003974"/>
                </a:solidFill>
              </a:rPr>
              <a:t>全攻略</a:t>
            </a:r>
            <a:r>
              <a:rPr lang="zh-CN" altLang="en-US" sz="1200" dirty="0"/>
              <a:t>：在微信公众号首页回复“全攻略”，或查看任意一个</a:t>
            </a:r>
            <a:r>
              <a:rPr lang="en-US" altLang="zh-CN" sz="1200" dirty="0"/>
              <a:t>MSSS</a:t>
            </a:r>
            <a:r>
              <a:rPr lang="zh-CN" altLang="en-US" sz="1200" dirty="0"/>
              <a:t>群的群公告</a:t>
            </a:r>
            <a:endParaRPr lang="en-HK" altLang="zh-C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003974"/>
                </a:solidFill>
              </a:rPr>
              <a:t>新生群</a:t>
            </a:r>
            <a:r>
              <a:rPr lang="zh-CN" altLang="en-US" sz="1200" dirty="0"/>
              <a:t>：在微信公众号首页回复“新生群”</a:t>
            </a:r>
            <a:endParaRPr lang="en-HK" altLang="zh-C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rgbClr val="003974"/>
                </a:solidFill>
              </a:rPr>
              <a:t>MSSS</a:t>
            </a:r>
            <a:r>
              <a:rPr lang="zh-CN" altLang="en-US" sz="1200" b="1" dirty="0">
                <a:solidFill>
                  <a:srgbClr val="003974"/>
                </a:solidFill>
              </a:rPr>
              <a:t>所有微信群</a:t>
            </a:r>
            <a:r>
              <a:rPr lang="zh-CN" altLang="en-US" sz="1200" dirty="0"/>
              <a:t>：在微信公众号首页回复“微信群”</a:t>
            </a:r>
            <a:endParaRPr lang="en-HK" altLang="zh-C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003974"/>
                </a:solidFill>
              </a:rPr>
              <a:t>执委招募</a:t>
            </a:r>
            <a:r>
              <a:rPr lang="zh-CN" altLang="en-US" sz="1200" dirty="0"/>
              <a:t>：在微信公众号首页回复“招新”</a:t>
            </a:r>
            <a:endParaRPr lang="en-HK" altLang="zh-CN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003974"/>
                </a:solidFill>
              </a:rPr>
              <a:t>纪念册</a:t>
            </a:r>
            <a:r>
              <a:rPr lang="zh-CN" altLang="en-US" sz="1200" dirty="0"/>
              <a:t>：在微信公众号首页回复“纪念册”或“活动”</a:t>
            </a:r>
            <a:endParaRPr lang="en-HK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一、简介及目录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2</a:t>
            </a:fld>
            <a:endParaRPr lang="en-US"/>
          </a:p>
        </p:txBody>
      </p:sp>
      <p:sp>
        <p:nvSpPr>
          <p:cNvPr id="4" name="文本框 3"/>
          <p:cNvSpPr txBox="1"/>
          <p:nvPr/>
        </p:nvSpPr>
        <p:spPr>
          <a:xfrm>
            <a:off x="8126361" y="1533208"/>
            <a:ext cx="2743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本次分享目录</a:t>
            </a:r>
            <a:endParaRPr lang="en-HK" altLang="zh-CN" dirty="0"/>
          </a:p>
          <a:p>
            <a:endParaRPr lang="zh-CN" altLang="en-US" dirty="0"/>
          </a:p>
          <a:p>
            <a:pPr marL="342900" indent="-342900">
              <a:buAutoNum type="arabicPeriod"/>
            </a:pPr>
            <a:r>
              <a:rPr lang="zh-CN" altLang="en-US" dirty="0"/>
              <a:t>简介</a:t>
            </a:r>
            <a:endParaRPr lang="en-US" altLang="zh-CN" dirty="0"/>
          </a:p>
          <a:p>
            <a:pPr marL="342900" indent="-342900">
              <a:buAutoNum type="arabicPeriod"/>
            </a:pPr>
            <a:r>
              <a:rPr lang="en-US" altLang="zh-CN" dirty="0"/>
              <a:t>MSSS</a:t>
            </a:r>
            <a:r>
              <a:rPr lang="zh-CN" altLang="en-US" dirty="0"/>
              <a:t>举办的活动</a:t>
            </a:r>
            <a:endParaRPr lang="en-HK" altLang="zh-CN" dirty="0"/>
          </a:p>
          <a:p>
            <a:pPr marL="342900" indent="-342900">
              <a:buAutoNum type="arabicPeriod"/>
            </a:pPr>
            <a:r>
              <a:rPr lang="en-US" altLang="zh-CN" dirty="0"/>
              <a:t>MSSS</a:t>
            </a:r>
            <a:r>
              <a:rPr lang="zh-CN" altLang="en-US" dirty="0"/>
              <a:t>提供的信息</a:t>
            </a:r>
            <a:endParaRPr lang="en-US" altLang="zh-CN" dirty="0"/>
          </a:p>
          <a:p>
            <a:pPr marL="342900" indent="-342900">
              <a:buAutoNum type="arabicPeriod"/>
            </a:pPr>
            <a:r>
              <a:rPr lang="en-US" altLang="zh-CN" dirty="0"/>
              <a:t>MSSS</a:t>
            </a:r>
            <a:r>
              <a:rPr lang="zh-CN" altLang="en-US" dirty="0"/>
              <a:t>与科大</a:t>
            </a:r>
            <a:endParaRPr lang="en-US" altLang="zh-CN" dirty="0"/>
          </a:p>
          <a:p>
            <a:pPr marL="342900" indent="-342900">
              <a:buAutoNum type="arabicPeriod"/>
            </a:pPr>
            <a:r>
              <a:rPr lang="zh-CN" altLang="en-US" dirty="0"/>
              <a:t>架构及招新</a:t>
            </a:r>
            <a:endParaRPr lang="en-US" altLang="zh-CN" dirty="0"/>
          </a:p>
          <a:p>
            <a:pPr marL="342900" indent="-342900">
              <a:buAutoNum type="arabicPeriod"/>
            </a:pPr>
            <a:r>
              <a:rPr lang="zh-CN" altLang="en-US" dirty="0"/>
              <a:t>常见问题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53695" y="1452185"/>
            <a:ext cx="574230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中文全称：</a:t>
            </a:r>
            <a:r>
              <a:rPr lang="zh-CN" altLang="en-US" dirty="0"/>
              <a:t>内地学生学者联谊会</a:t>
            </a:r>
          </a:p>
          <a:p>
            <a:endParaRPr lang="zh-CN" altLang="en-US" dirty="0"/>
          </a:p>
          <a:p>
            <a:r>
              <a:rPr lang="zh-CN" altLang="en-US" b="1" dirty="0"/>
              <a:t>中文简称：</a:t>
            </a:r>
            <a:r>
              <a:rPr lang="zh-CN" altLang="en-US" dirty="0"/>
              <a:t>科大学联</a:t>
            </a:r>
          </a:p>
          <a:p>
            <a:endParaRPr lang="en-US" altLang="zh-CN" dirty="0"/>
          </a:p>
          <a:p>
            <a:r>
              <a:rPr lang="zh-CN" altLang="en-US" b="1" dirty="0"/>
              <a:t>英文全称：</a:t>
            </a:r>
            <a:r>
              <a:rPr lang="en-US" altLang="zh-CN" dirty="0"/>
              <a:t>Mainland Students and Scholars Society</a:t>
            </a:r>
            <a:endParaRPr lang="zh-CN" altLang="en-US" dirty="0"/>
          </a:p>
          <a:p>
            <a:endParaRPr lang="zh-CN" altLang="en-US" dirty="0"/>
          </a:p>
          <a:p>
            <a:r>
              <a:rPr lang="zh-CN" altLang="en-US" b="1" dirty="0"/>
              <a:t>历史：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MSSS 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成立于 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1993 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年 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7 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月，至今已经陪伴科大走过近三十个年头。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b="1" dirty="0"/>
              <a:t>隶属关系：</a:t>
            </a:r>
            <a:r>
              <a:rPr lang="en-US" altLang="zh-CN" dirty="0"/>
              <a:t>DSTO</a:t>
            </a:r>
            <a:r>
              <a:rPr lang="en-HK" altLang="zh-CN" dirty="0"/>
              <a:t>(</a:t>
            </a:r>
            <a:r>
              <a:rPr lang="en-US" altLang="zh-CN" dirty="0"/>
              <a:t>Dean of Students’ Office</a:t>
            </a:r>
            <a:r>
              <a:rPr lang="en-HK" altLang="zh-CN" dirty="0"/>
              <a:t>)</a:t>
            </a:r>
            <a:r>
              <a:rPr lang="zh-CN" altLang="en-US" dirty="0"/>
              <a:t> 学务长办公室</a:t>
            </a:r>
          </a:p>
          <a:p>
            <a:endParaRPr lang="zh-CN" altLang="en-US" dirty="0"/>
          </a:p>
          <a:p>
            <a:r>
              <a:rPr lang="zh-CN" altLang="en-US" b="1" dirty="0"/>
              <a:t>宗旨：</a:t>
            </a:r>
            <a:r>
              <a:rPr lang="zh-CN" altLang="en-US" dirty="0"/>
              <a:t>让科大因我们的存在更加美好！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二、活动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迎新活动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3</a:t>
            </a:fld>
            <a:endParaRPr lang="en-US"/>
          </a:p>
        </p:txBody>
      </p:sp>
      <p:sp>
        <p:nvSpPr>
          <p:cNvPr id="4" name="文本框 3"/>
          <p:cNvSpPr txBox="1"/>
          <p:nvPr/>
        </p:nvSpPr>
        <p:spPr>
          <a:xfrm>
            <a:off x="2319498" y="1478855"/>
            <a:ext cx="2562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003974"/>
                </a:solidFill>
              </a:rPr>
              <a:t>行前攻略分享会</a:t>
            </a:r>
            <a:endParaRPr lang="en-HK" altLang="zh-CN" sz="1400" b="1" dirty="0">
              <a:solidFill>
                <a:srgbClr val="003974"/>
              </a:solidFill>
            </a:endParaRPr>
          </a:p>
          <a:p>
            <a:r>
              <a:rPr lang="zh-CN" altLang="en-US" sz="1400" dirty="0"/>
              <a:t>疫情当下，</a:t>
            </a:r>
            <a:r>
              <a:rPr lang="en-US" altLang="zh-CN" sz="1400" dirty="0"/>
              <a:t>MSSS</a:t>
            </a:r>
            <a:r>
              <a:rPr lang="zh-CN" altLang="en-US" sz="1400" dirty="0"/>
              <a:t>与你并肩同行</a:t>
            </a:r>
            <a:endParaRPr lang="en-HK" altLang="zh-CN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64010E-B810-B09F-D1A9-99C0A975D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094" y="1225266"/>
            <a:ext cx="3305602" cy="22037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9D9B4D-6EB6-A5F7-AD87-BC77F99762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17" r="24286"/>
          <a:stretch/>
        </p:blipFill>
        <p:spPr>
          <a:xfrm>
            <a:off x="456414" y="3864851"/>
            <a:ext cx="2973060" cy="21910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BE8F02-B423-BCE8-B87C-2E316C0B1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2534" y="3867248"/>
            <a:ext cx="3305602" cy="21886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B91424A-70BD-7830-7DAE-6749AE08BEEC}"/>
              </a:ext>
            </a:extLst>
          </p:cNvPr>
          <p:cNvSpPr txBox="1"/>
          <p:nvPr/>
        </p:nvSpPr>
        <p:spPr>
          <a:xfrm>
            <a:off x="8672299" y="1542533"/>
            <a:ext cx="269349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3974"/>
                </a:solidFill>
              </a:rPr>
              <a:t>内地城市新生见面会</a:t>
            </a:r>
            <a:endParaRPr lang="en-HK" altLang="zh-CN" sz="1400" b="1" dirty="0">
              <a:solidFill>
                <a:srgbClr val="003974"/>
              </a:solidFill>
            </a:endParaRPr>
          </a:p>
          <a:p>
            <a:r>
              <a:rPr lang="en-HK" altLang="zh-CN" sz="1400" dirty="0"/>
              <a:t>2019</a:t>
            </a:r>
            <a:r>
              <a:rPr lang="zh-CN" altLang="en-US" sz="1400" dirty="0"/>
              <a:t>年：深圳、北京、上海</a:t>
            </a:r>
            <a:endParaRPr lang="en-HK" altLang="zh-CN" sz="1400" dirty="0"/>
          </a:p>
          <a:p>
            <a:r>
              <a:rPr lang="en-HK" altLang="zh-CN" sz="1400" dirty="0"/>
              <a:t>2020</a:t>
            </a:r>
            <a:r>
              <a:rPr lang="zh-CN" altLang="en-US" sz="1400" dirty="0"/>
              <a:t>年：深圳</a:t>
            </a:r>
            <a:endParaRPr lang="en-HK" altLang="zh-CN" sz="1400" dirty="0"/>
          </a:p>
          <a:p>
            <a:r>
              <a:rPr lang="en-HK" altLang="zh-CN" sz="1400" dirty="0"/>
              <a:t>2021</a:t>
            </a:r>
            <a:r>
              <a:rPr lang="zh-CN" altLang="en-US" sz="1400" dirty="0"/>
              <a:t>年：上海</a:t>
            </a:r>
            <a:endParaRPr lang="en-HK" altLang="zh-CN" sz="1400" dirty="0"/>
          </a:p>
          <a:p>
            <a:r>
              <a:rPr lang="en-HK" altLang="zh-CN" sz="1400" dirty="0"/>
              <a:t>2022</a:t>
            </a:r>
            <a:r>
              <a:rPr lang="zh-CN" altLang="en-US" sz="1400" dirty="0"/>
              <a:t>年：敬请期待！</a:t>
            </a:r>
            <a:endParaRPr lang="en-HK" altLang="zh-CN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E62C63-89AE-1846-D12F-F80C662426FF}"/>
              </a:ext>
            </a:extLst>
          </p:cNvPr>
          <p:cNvSpPr txBox="1"/>
          <p:nvPr/>
        </p:nvSpPr>
        <p:spPr>
          <a:xfrm>
            <a:off x="3429474" y="4324104"/>
            <a:ext cx="34692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rgbClr val="003974"/>
                </a:solidFill>
              </a:rPr>
              <a:t>迎新晚会</a:t>
            </a:r>
            <a:endParaRPr lang="en-HK" altLang="zh-CN" sz="1400" b="1" dirty="0">
              <a:solidFill>
                <a:srgbClr val="003974"/>
              </a:solidFill>
            </a:endParaRPr>
          </a:p>
          <a:p>
            <a:r>
              <a:rPr lang="en-HK" altLang="zh-CN" sz="1400" dirty="0"/>
              <a:t>2019</a:t>
            </a:r>
            <a:r>
              <a:rPr lang="zh-CN" altLang="en-US" sz="1400" dirty="0"/>
              <a:t>年及以前：</a:t>
            </a:r>
            <a:r>
              <a:rPr lang="en-US" altLang="zh-CN" sz="1400" dirty="0"/>
              <a:t>LTA</a:t>
            </a:r>
            <a:r>
              <a:rPr lang="zh-CN" altLang="en-US" sz="1400" dirty="0"/>
              <a:t>阶梯教室线下</a:t>
            </a:r>
            <a:endParaRPr lang="en-HK" altLang="zh-CN" sz="1400" dirty="0"/>
          </a:p>
          <a:p>
            <a:r>
              <a:rPr lang="en-HK" altLang="zh-CN" sz="1400" dirty="0"/>
              <a:t>2020</a:t>
            </a:r>
            <a:r>
              <a:rPr lang="zh-CN" altLang="en-US" sz="1400" dirty="0"/>
              <a:t>年：线上晚会</a:t>
            </a:r>
            <a:r>
              <a:rPr lang="en-US" altLang="zh-CN" sz="1400" dirty="0"/>
              <a:t>+</a:t>
            </a:r>
            <a:r>
              <a:rPr lang="zh-CN" altLang="en-US" sz="1400" dirty="0"/>
              <a:t>线下领取礼物</a:t>
            </a:r>
            <a:endParaRPr lang="en-HK" altLang="zh-CN" sz="1400" dirty="0"/>
          </a:p>
          <a:p>
            <a:r>
              <a:rPr lang="en-HK" altLang="zh-CN" sz="1400" dirty="0"/>
              <a:t>2021</a:t>
            </a:r>
            <a:r>
              <a:rPr lang="zh-CN" altLang="en-US" sz="1400" dirty="0"/>
              <a:t>年：线上晚会</a:t>
            </a:r>
            <a:r>
              <a:rPr lang="en-US" altLang="zh-CN" sz="1400" dirty="0"/>
              <a:t>+</a:t>
            </a:r>
            <a:r>
              <a:rPr lang="zh-CN" altLang="en-US" sz="1400" dirty="0"/>
              <a:t>线下领取礼物</a:t>
            </a:r>
            <a:endParaRPr lang="en-HK" altLang="zh-CN" sz="1400" dirty="0"/>
          </a:p>
          <a:p>
            <a:r>
              <a:rPr lang="en-HK" altLang="zh-CN" sz="1400" dirty="0"/>
              <a:t>2022</a:t>
            </a:r>
            <a:r>
              <a:rPr lang="zh-CN" altLang="en-US" sz="1400" dirty="0"/>
              <a:t>年：敬请期待！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B99D68-9A1B-F616-6D35-85541EA1046A}"/>
              </a:ext>
            </a:extLst>
          </p:cNvPr>
          <p:cNvSpPr txBox="1"/>
          <p:nvPr/>
        </p:nvSpPr>
        <p:spPr>
          <a:xfrm>
            <a:off x="9764661" y="4108660"/>
            <a:ext cx="2209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003974"/>
                </a:solidFill>
              </a:rPr>
              <a:t>科大线下游</a:t>
            </a:r>
            <a:endParaRPr lang="en-HK" altLang="zh-CN" sz="1400" b="1" dirty="0">
              <a:solidFill>
                <a:srgbClr val="003974"/>
              </a:solidFill>
            </a:endParaRPr>
          </a:p>
          <a:p>
            <a:r>
              <a:rPr lang="en-HK" sz="1400" dirty="0"/>
              <a:t>2019</a:t>
            </a:r>
            <a:r>
              <a:rPr lang="zh-CN" altLang="en-US" sz="1400" dirty="0"/>
              <a:t>年及以前：线下带队游览校园</a:t>
            </a:r>
            <a:endParaRPr lang="en-HK" altLang="zh-CN" sz="1400" dirty="0"/>
          </a:p>
          <a:p>
            <a:r>
              <a:rPr lang="en-HK" sz="1400" dirty="0"/>
              <a:t>2020</a:t>
            </a:r>
            <a:r>
              <a:rPr lang="zh-CN" altLang="en-US" sz="1400" dirty="0"/>
              <a:t>年：仅举办一场，因疫情暂停</a:t>
            </a:r>
            <a:endParaRPr lang="en-HK" altLang="zh-CN" sz="1400" dirty="0"/>
          </a:p>
          <a:p>
            <a:r>
              <a:rPr lang="en-HK" sz="1400" dirty="0"/>
              <a:t>2021</a:t>
            </a:r>
            <a:r>
              <a:rPr lang="zh-CN" altLang="en-US" sz="1400" dirty="0"/>
              <a:t>年：录制科大线下游视频，并精心制作路线图</a:t>
            </a:r>
            <a:endParaRPr lang="en-US" altLang="zh-CN" sz="1400" dirty="0"/>
          </a:p>
          <a:p>
            <a:r>
              <a:rPr lang="en-US" sz="1400" dirty="0"/>
              <a:t>2022</a:t>
            </a:r>
            <a:r>
              <a:rPr lang="zh-CN" altLang="en-US" sz="1400" dirty="0"/>
              <a:t>年：敬请期待！</a:t>
            </a:r>
            <a:endParaRPr lang="en-HK" sz="1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A431F4E-4CEF-F01D-770D-9EA483C68E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3199"/>
          <a:stretch/>
        </p:blipFill>
        <p:spPr>
          <a:xfrm>
            <a:off x="446889" y="1271866"/>
            <a:ext cx="1924836" cy="194367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8243203-8521-DB14-2818-D48B8CB5117E}"/>
              </a:ext>
            </a:extLst>
          </p:cNvPr>
          <p:cNvSpPr/>
          <p:nvPr/>
        </p:nvSpPr>
        <p:spPr>
          <a:xfrm>
            <a:off x="1925753" y="1291634"/>
            <a:ext cx="393741" cy="3800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30266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二、活动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节日活动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4</a:t>
            </a:fld>
            <a:endParaRPr lang="en-US"/>
          </a:p>
        </p:txBody>
      </p:sp>
      <p:sp>
        <p:nvSpPr>
          <p:cNvPr id="4" name="文本框 3"/>
          <p:cNvSpPr txBox="1"/>
          <p:nvPr/>
        </p:nvSpPr>
        <p:spPr>
          <a:xfrm>
            <a:off x="1381125" y="3514561"/>
            <a:ext cx="15906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ym typeface="+mn-ea"/>
              </a:rPr>
              <a:t>中秋 </a:t>
            </a:r>
            <a:r>
              <a:rPr lang="en-US" altLang="zh-CN" sz="1600" dirty="0">
                <a:sym typeface="+mn-ea"/>
              </a:rPr>
              <a:t>· </a:t>
            </a:r>
            <a:r>
              <a:rPr lang="zh-CN" altLang="en-US" sz="1600" dirty="0">
                <a:sym typeface="+mn-ea"/>
              </a:rPr>
              <a:t>摄影大赛</a:t>
            </a:r>
            <a:endParaRPr lang="en-US" altLang="zh-CN" sz="1600" dirty="0"/>
          </a:p>
        </p:txBody>
      </p:sp>
      <p:sp>
        <p:nvSpPr>
          <p:cNvPr id="5" name="文本框 4"/>
          <p:cNvSpPr txBox="1"/>
          <p:nvPr/>
        </p:nvSpPr>
        <p:spPr>
          <a:xfrm>
            <a:off x="5065765" y="3514561"/>
            <a:ext cx="2077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ym typeface="+mn-ea"/>
              </a:rPr>
              <a:t>国庆 </a:t>
            </a:r>
            <a:r>
              <a:rPr lang="en-US" altLang="zh-CN" sz="1600" dirty="0">
                <a:sym typeface="+mn-ea"/>
              </a:rPr>
              <a:t>· </a:t>
            </a:r>
            <a:r>
              <a:rPr lang="zh-CN" altLang="en-US" sz="1600" dirty="0">
                <a:sym typeface="+mn-ea"/>
              </a:rPr>
              <a:t>户外三十公里</a:t>
            </a:r>
            <a:endParaRPr lang="en-US" altLang="zh-CN" sz="1600" dirty="0"/>
          </a:p>
        </p:txBody>
      </p:sp>
      <p:sp>
        <p:nvSpPr>
          <p:cNvPr id="6" name="文本框 5"/>
          <p:cNvSpPr txBox="1"/>
          <p:nvPr/>
        </p:nvSpPr>
        <p:spPr>
          <a:xfrm>
            <a:off x="3847622" y="6224400"/>
            <a:ext cx="4211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ym typeface="+mn-ea"/>
              </a:rPr>
              <a:t>毕业季 </a:t>
            </a:r>
            <a:r>
              <a:rPr lang="en-US" altLang="zh-CN" sz="1600" dirty="0">
                <a:sym typeface="+mn-ea"/>
              </a:rPr>
              <a:t>· </a:t>
            </a:r>
            <a:r>
              <a:rPr lang="zh-CN" altLang="en-US" sz="1600" dirty="0">
                <a:sym typeface="+mn-ea"/>
              </a:rPr>
              <a:t>毕业视频拍摄、毕业季纪念品定制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851649-960E-B5DA-FC9E-A3B6EB029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36" y="1058135"/>
            <a:ext cx="3684639" cy="24564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873BBB-F835-75A9-2458-DA37D3044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4155" y="1058135"/>
            <a:ext cx="3684639" cy="24564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362B5E-B3DA-E873-9B81-576E666E1A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20" b="7591"/>
          <a:stretch/>
        </p:blipFill>
        <p:spPr>
          <a:xfrm>
            <a:off x="8130355" y="1058135"/>
            <a:ext cx="3684639" cy="2456426"/>
          </a:xfrm>
          <a:prstGeom prst="rect">
            <a:avLst/>
          </a:prstGeom>
        </p:spPr>
      </p:pic>
      <p:sp>
        <p:nvSpPr>
          <p:cNvPr id="19" name="文本框 3">
            <a:extLst>
              <a:ext uri="{FF2B5EF4-FFF2-40B4-BE49-F238E27FC236}">
                <a16:creationId xmlns:a16="http://schemas.microsoft.com/office/drawing/2014/main" id="{23B6FE5B-A115-6F6D-5D0B-0856C49F7E17}"/>
              </a:ext>
            </a:extLst>
          </p:cNvPr>
          <p:cNvSpPr txBox="1"/>
          <p:nvPr/>
        </p:nvSpPr>
        <p:spPr>
          <a:xfrm>
            <a:off x="9237716" y="3588167"/>
            <a:ext cx="1974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ym typeface="+mn-ea"/>
              </a:rPr>
              <a:t>万圣节 </a:t>
            </a:r>
            <a:r>
              <a:rPr lang="en-US" altLang="zh-CN" sz="1600" dirty="0">
                <a:sym typeface="+mn-ea"/>
              </a:rPr>
              <a:t>· </a:t>
            </a:r>
            <a:r>
              <a:rPr lang="zh-CN" altLang="en-US" sz="1600" dirty="0">
                <a:sym typeface="+mn-ea"/>
              </a:rPr>
              <a:t>礼物派送</a:t>
            </a:r>
            <a:endParaRPr lang="en-US" altLang="zh-CN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09661F-F9FD-9218-D215-13B71469D6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0811" y="4124352"/>
            <a:ext cx="3684639" cy="20760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46CFCF-6F89-8C9C-9706-016C5C8D4B8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467" t="16587" r="5342" b="15771"/>
          <a:stretch/>
        </p:blipFill>
        <p:spPr>
          <a:xfrm>
            <a:off x="5645942" y="4348484"/>
            <a:ext cx="2962275" cy="15736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12ED39D-63CE-595A-3D7A-CF6A3F5B7FC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6250" r="25104"/>
          <a:stretch/>
        </p:blipFill>
        <p:spPr>
          <a:xfrm>
            <a:off x="8748710" y="4124352"/>
            <a:ext cx="1038225" cy="2014884"/>
          </a:xfrm>
          <a:prstGeom prst="rect">
            <a:avLst/>
          </a:prstGeom>
        </p:spPr>
      </p:pic>
      <p:pic>
        <p:nvPicPr>
          <p:cNvPr id="16" name="Picture 15" descr="A picture containing golf&#10;&#10;Description automatically generated">
            <a:extLst>
              <a:ext uri="{FF2B5EF4-FFF2-40B4-BE49-F238E27FC236}">
                <a16:creationId xmlns:a16="http://schemas.microsoft.com/office/drawing/2014/main" id="{8A3B136B-EB8A-E3D9-9403-137947EA1A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568" y="4111990"/>
            <a:ext cx="871541" cy="897650"/>
          </a:xfrm>
          <a:prstGeom prst="rect">
            <a:avLst/>
          </a:prstGeom>
        </p:spPr>
      </p:pic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9F7646C1-C349-5107-469E-F034FA35ADF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r="7426"/>
          <a:stretch/>
        </p:blipFill>
        <p:spPr>
          <a:xfrm>
            <a:off x="9884569" y="5048250"/>
            <a:ext cx="899432" cy="10853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二、活动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节日活动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5</a:t>
            </a:fld>
            <a:endParaRPr lang="en-US"/>
          </a:p>
        </p:txBody>
      </p:sp>
      <p:sp>
        <p:nvSpPr>
          <p:cNvPr id="5" name="文本框 4"/>
          <p:cNvSpPr txBox="1"/>
          <p:nvPr/>
        </p:nvSpPr>
        <p:spPr>
          <a:xfrm>
            <a:off x="914518" y="2939347"/>
            <a:ext cx="1266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ym typeface="+mn-ea"/>
              </a:rPr>
              <a:t>平安夜酒局</a:t>
            </a:r>
            <a:endParaRPr lang="en-US" altLang="zh-CN" sz="1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F7831E-9FAD-B05C-DAB9-1A197B836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52" y="3580100"/>
            <a:ext cx="1865178" cy="26309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1A63DF-AD3B-3726-2CB7-336F53F0B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961" y="1142858"/>
            <a:ext cx="2318891" cy="173856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69750BD-1E9E-1186-AB85-C13B241226E2}"/>
              </a:ext>
            </a:extLst>
          </p:cNvPr>
          <p:cNvSpPr txBox="1"/>
          <p:nvPr/>
        </p:nvSpPr>
        <p:spPr>
          <a:xfrm>
            <a:off x="1468733" y="6233953"/>
            <a:ext cx="26653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ym typeface="+mn-ea"/>
              </a:rPr>
              <a:t>圣诞、元旦、春节礼物派送</a:t>
            </a:r>
            <a:endParaRPr lang="en-HK" sz="1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ECD4465-F988-BC41-F4D8-F788A27C0E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3362" y="1142253"/>
            <a:ext cx="2318891" cy="1739168"/>
          </a:xfrm>
          <a:prstGeom prst="rect">
            <a:avLst/>
          </a:prstGeom>
        </p:spPr>
      </p:pic>
      <p:sp>
        <p:nvSpPr>
          <p:cNvPr id="21" name="文本框 4">
            <a:extLst>
              <a:ext uri="{FF2B5EF4-FFF2-40B4-BE49-F238E27FC236}">
                <a16:creationId xmlns:a16="http://schemas.microsoft.com/office/drawing/2014/main" id="{73379E4E-2F8C-ADCF-6263-D010C3E464E4}"/>
              </a:ext>
            </a:extLst>
          </p:cNvPr>
          <p:cNvSpPr txBox="1"/>
          <p:nvPr/>
        </p:nvSpPr>
        <p:spPr>
          <a:xfrm>
            <a:off x="3645055" y="2939347"/>
            <a:ext cx="1266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元旦行山</a:t>
            </a:r>
            <a:endParaRPr lang="en-US" altLang="zh-CN" sz="1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E9C748F-8D74-4B72-AF07-39302A5AD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1761" y="1142253"/>
            <a:ext cx="2921153" cy="1739168"/>
          </a:xfrm>
          <a:prstGeom prst="rect">
            <a:avLst/>
          </a:prstGeom>
        </p:spPr>
      </p:pic>
      <p:sp>
        <p:nvSpPr>
          <p:cNvPr id="26" name="文本框 4">
            <a:extLst>
              <a:ext uri="{FF2B5EF4-FFF2-40B4-BE49-F238E27FC236}">
                <a16:creationId xmlns:a16="http://schemas.microsoft.com/office/drawing/2014/main" id="{D968CC5C-FA0A-0BAB-B29C-254F73CE7707}"/>
              </a:ext>
            </a:extLst>
          </p:cNvPr>
          <p:cNvSpPr txBox="1"/>
          <p:nvPr/>
        </p:nvSpPr>
        <p:spPr>
          <a:xfrm>
            <a:off x="6375592" y="2939347"/>
            <a:ext cx="15378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除夕厨艺大赛</a:t>
            </a:r>
            <a:endParaRPr lang="en-US" altLang="zh-CN" sz="16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576E19A-A405-75A8-22E4-BFF8DC36CD7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930" b="11784"/>
          <a:stretch/>
        </p:blipFill>
        <p:spPr>
          <a:xfrm>
            <a:off x="9016890" y="1019175"/>
            <a:ext cx="2318891" cy="1862246"/>
          </a:xfrm>
          <a:prstGeom prst="rect">
            <a:avLst/>
          </a:prstGeom>
        </p:spPr>
      </p:pic>
      <p:sp>
        <p:nvSpPr>
          <p:cNvPr id="28" name="文本框 4">
            <a:extLst>
              <a:ext uri="{FF2B5EF4-FFF2-40B4-BE49-F238E27FC236}">
                <a16:creationId xmlns:a16="http://schemas.microsoft.com/office/drawing/2014/main" id="{A77BC9C7-3A87-38C3-BBF2-5A2B0280A694}"/>
              </a:ext>
            </a:extLst>
          </p:cNvPr>
          <p:cNvSpPr txBox="1"/>
          <p:nvPr/>
        </p:nvSpPr>
        <p:spPr>
          <a:xfrm>
            <a:off x="9588372" y="2945407"/>
            <a:ext cx="15378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新春</a:t>
            </a:r>
            <a:r>
              <a:rPr lang="en-US" altLang="zh-CN" sz="1600" dirty="0"/>
              <a:t>Vlog</a:t>
            </a:r>
            <a:r>
              <a:rPr lang="zh-CN" altLang="en-US" sz="1600" dirty="0"/>
              <a:t>大赛</a:t>
            </a:r>
            <a:endParaRPr lang="en-US" altLang="zh-CN" sz="1600" dirty="0"/>
          </a:p>
        </p:txBody>
      </p:sp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id="{C32DDBA3-3A25-7ABC-FFA6-C3360EEEAA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806"/>
          <a:stretch/>
        </p:blipFill>
        <p:spPr>
          <a:xfrm>
            <a:off x="8373280" y="3771893"/>
            <a:ext cx="2867904" cy="17526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8B0C66F-4CC5-06A1-A1F1-532BA619E5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3362" y="3580100"/>
            <a:ext cx="2201412" cy="25777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2BF10C5-7D59-208F-04A0-D93F4F31FB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1384" y="3477357"/>
            <a:ext cx="1725156" cy="287899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60D1C5F-52D1-DE73-A9F9-1E5B0C121986}"/>
              </a:ext>
            </a:extLst>
          </p:cNvPr>
          <p:cNvSpPr txBox="1"/>
          <p:nvPr/>
        </p:nvSpPr>
        <p:spPr>
          <a:xfrm>
            <a:off x="7902121" y="5988606"/>
            <a:ext cx="1725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红包封面制作</a:t>
            </a:r>
            <a:endParaRPr lang="en-HK" sz="1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5302A9-099E-84A1-8D6A-D3EF18D55A5E}"/>
              </a:ext>
            </a:extLst>
          </p:cNvPr>
          <p:cNvSpPr txBox="1"/>
          <p:nvPr/>
        </p:nvSpPr>
        <p:spPr>
          <a:xfrm>
            <a:off x="9446831" y="5553691"/>
            <a:ext cx="1820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1600" dirty="0"/>
              <a:t>30</a:t>
            </a:r>
            <a:r>
              <a:rPr lang="zh-CN" altLang="en-US" sz="1600" dirty="0"/>
              <a:t>天运动打卡挑战</a:t>
            </a:r>
            <a:endParaRPr lang="en-HK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二、活动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俱乐部活动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6</a:t>
            </a:fld>
            <a:endParaRPr lang="en-US"/>
          </a:p>
        </p:txBody>
      </p:sp>
      <p:sp>
        <p:nvSpPr>
          <p:cNvPr id="4" name="文本框 3"/>
          <p:cNvSpPr txBox="1"/>
          <p:nvPr/>
        </p:nvSpPr>
        <p:spPr>
          <a:xfrm>
            <a:off x="992136" y="1128762"/>
            <a:ext cx="3240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ym typeface="+mn-ea"/>
              </a:rPr>
              <a:t>户外 </a:t>
            </a:r>
            <a:r>
              <a:rPr lang="en-US" altLang="zh-CN" sz="1600" dirty="0">
                <a:sym typeface="+mn-ea"/>
              </a:rPr>
              <a:t>· </a:t>
            </a:r>
            <a:r>
              <a:rPr lang="zh-CN" altLang="en-US" sz="1600" dirty="0">
                <a:sym typeface="+mn-ea"/>
              </a:rPr>
              <a:t>滑翔伞、露营</a:t>
            </a:r>
            <a:endParaRPr lang="en-US" altLang="zh-CN" sz="1600" dirty="0"/>
          </a:p>
        </p:txBody>
      </p:sp>
      <p:sp>
        <p:nvSpPr>
          <p:cNvPr id="6" name="文本框 5"/>
          <p:cNvSpPr txBox="1"/>
          <p:nvPr/>
        </p:nvSpPr>
        <p:spPr>
          <a:xfrm>
            <a:off x="4809651" y="1169845"/>
            <a:ext cx="3240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ym typeface="+mn-ea"/>
              </a:rPr>
              <a:t>舞蹈 </a:t>
            </a:r>
            <a:r>
              <a:rPr lang="en-US" altLang="zh-CN" sz="1600" dirty="0">
                <a:sym typeface="+mn-ea"/>
              </a:rPr>
              <a:t>· </a:t>
            </a:r>
            <a:r>
              <a:rPr lang="zh-CN" altLang="en-US" sz="1600" dirty="0">
                <a:sym typeface="+mn-ea"/>
              </a:rPr>
              <a:t>迎新舞会、万圣节舞会</a:t>
            </a:r>
            <a:endParaRPr lang="en-US" altLang="zh-CN" sz="1600" dirty="0">
              <a:sym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34FB60-624B-7C80-C2FC-B7AB8E89AD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02" t="12778" r="8145" b="52361"/>
          <a:stretch/>
        </p:blipFill>
        <p:spPr>
          <a:xfrm>
            <a:off x="391381" y="1538666"/>
            <a:ext cx="1467899" cy="19915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3AE68F4-9F4F-08AC-E3FD-FD4A10B707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498"/>
          <a:stretch/>
        </p:blipFill>
        <p:spPr>
          <a:xfrm>
            <a:off x="1968500" y="1544260"/>
            <a:ext cx="2264041" cy="1985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F7988F-24D8-9B78-E37B-C74FE40DA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0386" y="1582937"/>
            <a:ext cx="2943860" cy="19625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8F3D2AA-7690-7EA8-D846-C2230A372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731" y="4255203"/>
            <a:ext cx="3190019" cy="209833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704F449-0189-0837-8004-24AF50EA5C84}"/>
              </a:ext>
            </a:extLst>
          </p:cNvPr>
          <p:cNvSpPr txBox="1"/>
          <p:nvPr/>
        </p:nvSpPr>
        <p:spPr>
          <a:xfrm>
            <a:off x="1035687" y="3901497"/>
            <a:ext cx="2536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乒乓球 </a:t>
            </a:r>
            <a:r>
              <a:rPr lang="en-US" altLang="zh-CN" sz="1600" dirty="0"/>
              <a:t>· </a:t>
            </a:r>
            <a:r>
              <a:rPr lang="zh-CN" altLang="en-US" sz="1600" dirty="0"/>
              <a:t>校内友谊赛</a:t>
            </a:r>
            <a:endParaRPr lang="en-HK" sz="16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0C64405-A71C-D5EF-1F28-E208CDB70D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8073" y="4255203"/>
            <a:ext cx="3138776" cy="209833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7E8EF42-75A1-09D8-91B3-E2D9211EA47F}"/>
              </a:ext>
            </a:extLst>
          </p:cNvPr>
          <p:cNvSpPr txBox="1"/>
          <p:nvPr/>
        </p:nvSpPr>
        <p:spPr>
          <a:xfrm>
            <a:off x="4365891" y="3901497"/>
            <a:ext cx="2536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羽毛球 </a:t>
            </a:r>
            <a:r>
              <a:rPr lang="en-US" altLang="zh-CN" sz="1600" dirty="0"/>
              <a:t>· </a:t>
            </a:r>
            <a:r>
              <a:rPr lang="zh-CN" altLang="en-US" sz="1600" dirty="0"/>
              <a:t>校内争霸赛</a:t>
            </a:r>
            <a:endParaRPr lang="en-HK" sz="1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39E2DAA-EBBC-9718-C507-31EAA1875C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6993" y="4725487"/>
            <a:ext cx="4406741" cy="162804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4F5E591-CA1C-EC6D-D9C8-E17E00DFA313}"/>
              </a:ext>
            </a:extLst>
          </p:cNvPr>
          <p:cNvSpPr txBox="1"/>
          <p:nvPr/>
        </p:nvSpPr>
        <p:spPr>
          <a:xfrm>
            <a:off x="8070610" y="4342662"/>
            <a:ext cx="28195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足球 </a:t>
            </a:r>
            <a:r>
              <a:rPr lang="en-US" altLang="zh-CN" sz="1600" dirty="0"/>
              <a:t>· </a:t>
            </a:r>
            <a:r>
              <a:rPr lang="zh-CN" altLang="en-US" sz="1600" dirty="0"/>
              <a:t>每周约球、交流友谊赛</a:t>
            </a:r>
            <a:endParaRPr lang="en-HK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0AEE1E-BDFC-4806-3A3D-7C5B3786211C}"/>
              </a:ext>
            </a:extLst>
          </p:cNvPr>
          <p:cNvSpPr txBox="1"/>
          <p:nvPr/>
        </p:nvSpPr>
        <p:spPr>
          <a:xfrm>
            <a:off x="7968986" y="1298461"/>
            <a:ext cx="3714748" cy="2554545"/>
          </a:xfrm>
          <a:prstGeom prst="rect">
            <a:avLst/>
          </a:prstGeom>
          <a:noFill/>
          <a:ln>
            <a:solidFill>
              <a:srgbClr val="003974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更多俱乐部活动，未能一一列出，如：</a:t>
            </a:r>
            <a:endParaRPr lang="en-HK" altLang="zh-C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桌游聚会</a:t>
            </a:r>
            <a:endParaRPr lang="en-HK" altLang="zh-C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篮球赛</a:t>
            </a:r>
            <a:endParaRPr lang="en-HK" altLang="zh-C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金融科技参访华泰</a:t>
            </a:r>
            <a:endParaRPr lang="en-HK" altLang="zh-C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排球日常约球</a:t>
            </a:r>
            <a:endParaRPr lang="en-HK" altLang="zh-C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每月粤语课</a:t>
            </a:r>
            <a:endParaRPr lang="en-HK" altLang="zh-C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/>
              <a:t>户外日常约局</a:t>
            </a:r>
            <a:endParaRPr lang="en-HK" altLang="zh-CN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HK" altLang="zh-CN" sz="16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HK" altLang="zh-CN" sz="1600" dirty="0"/>
          </a:p>
          <a:p>
            <a:r>
              <a:rPr lang="zh-CN" altLang="en-US" sz="1600" dirty="0"/>
              <a:t>更多精彩，请关注新一年</a:t>
            </a:r>
            <a:r>
              <a:rPr lang="en-US" altLang="zh-CN" sz="1600" dirty="0"/>
              <a:t>MSSS</a:t>
            </a:r>
            <a:r>
              <a:rPr lang="zh-CN" altLang="en-US" sz="1600" dirty="0"/>
              <a:t>俱乐部！</a:t>
            </a:r>
            <a:endParaRPr lang="en-HK" altLang="zh-CN" sz="1600" dirty="0"/>
          </a:p>
        </p:txBody>
      </p:sp>
    </p:spTree>
    <p:extLst>
      <p:ext uri="{BB962C8B-B14F-4D97-AF65-F5344CB8AC3E}">
        <p14:creationId xmlns:p14="http://schemas.microsoft.com/office/powerpoint/2010/main" val="1828023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二、活动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联校交流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7</a:t>
            </a:fld>
            <a:endParaRPr lang="en-US"/>
          </a:p>
        </p:txBody>
      </p:sp>
      <p:sp>
        <p:nvSpPr>
          <p:cNvPr id="4" name="文本框 3"/>
          <p:cNvSpPr txBox="1"/>
          <p:nvPr/>
        </p:nvSpPr>
        <p:spPr>
          <a:xfrm>
            <a:off x="353959" y="1118390"/>
            <a:ext cx="4922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ym typeface="+mn-ea"/>
              </a:rPr>
              <a:t>我们与</a:t>
            </a:r>
            <a:r>
              <a:rPr lang="zh-CN" altLang="en-US" sz="1400" b="1" dirty="0">
                <a:solidFill>
                  <a:srgbClr val="003974"/>
                </a:solidFill>
                <a:sym typeface="+mn-ea"/>
              </a:rPr>
              <a:t>其他港校学联</a:t>
            </a:r>
            <a:r>
              <a:rPr lang="zh-CN" altLang="en-US" sz="1400" dirty="0">
                <a:sym typeface="+mn-ea"/>
              </a:rPr>
              <a:t>保持着长期稳定良好的关系，每年举办丰富的联校赛事：</a:t>
            </a:r>
            <a:endParaRPr lang="en-HK" altLang="zh-CN" sz="1400" dirty="0"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sym typeface="+mn-ea"/>
              </a:rPr>
              <a:t>全港篮球联赛</a:t>
            </a:r>
            <a:endParaRPr lang="en-HK" altLang="zh-CN" sz="1400" dirty="0"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sz="1400" dirty="0">
                <a:sym typeface="+mn-ea"/>
              </a:rPr>
              <a:t>全港高校</a:t>
            </a:r>
            <a:r>
              <a:rPr lang="zh-CN" altLang="en-US" sz="1400" dirty="0">
                <a:sym typeface="+mn-ea"/>
              </a:rPr>
              <a:t>东方之珠维港游</a:t>
            </a:r>
            <a:endParaRPr lang="en-HK" altLang="zh-CN" sz="1400" dirty="0">
              <a:sym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sz="1400" dirty="0">
                <a:sym typeface="+mn-ea"/>
              </a:rPr>
              <a:t>全港高校和平精英</a:t>
            </a:r>
            <a:r>
              <a:rPr lang="zh-CN" altLang="en-US" sz="1400" dirty="0">
                <a:sym typeface="+mn-ea"/>
              </a:rPr>
              <a:t>、王者荣耀</a:t>
            </a:r>
            <a:r>
              <a:rPr lang="zh-CN" sz="1400" dirty="0">
                <a:sym typeface="+mn-ea"/>
              </a:rPr>
              <a:t>争霸赛</a:t>
            </a:r>
            <a:r>
              <a:rPr lang="zh-CN" altLang="en-US" sz="1400" dirty="0"/>
              <a:t> </a:t>
            </a:r>
            <a:r>
              <a:rPr lang="en-US" altLang="zh-CN" sz="1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更多精彩，敬请期待！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350FA5-2C35-2376-2904-9E7819994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60" y="2571150"/>
            <a:ext cx="2552700" cy="16970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D555C2-D8D8-882E-F3F9-A5334F1D9C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158" t="69167" r="10959" b="8333"/>
          <a:stretch/>
        </p:blipFill>
        <p:spPr>
          <a:xfrm>
            <a:off x="2982226" y="2571150"/>
            <a:ext cx="2552700" cy="16970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4DC6C4-903C-D8A6-974A-980707BAA4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29" r="8029"/>
          <a:stretch/>
        </p:blipFill>
        <p:spPr>
          <a:xfrm>
            <a:off x="353959" y="4316983"/>
            <a:ext cx="2552701" cy="17063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49D497-1A68-5B14-10EA-7C6094B31E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085" b="-1"/>
          <a:stretch/>
        </p:blipFill>
        <p:spPr>
          <a:xfrm>
            <a:off x="2982226" y="4336763"/>
            <a:ext cx="2549014" cy="1706388"/>
          </a:xfrm>
          <a:prstGeom prst="rect">
            <a:avLst/>
          </a:prstGeom>
        </p:spPr>
      </p:pic>
      <p:sp>
        <p:nvSpPr>
          <p:cNvPr id="17" name="文本框 3">
            <a:extLst>
              <a:ext uri="{FF2B5EF4-FFF2-40B4-BE49-F238E27FC236}">
                <a16:creationId xmlns:a16="http://schemas.microsoft.com/office/drawing/2014/main" id="{43663C70-7D78-E122-BB3F-9FEFCAF16DCF}"/>
              </a:ext>
            </a:extLst>
          </p:cNvPr>
          <p:cNvSpPr txBox="1"/>
          <p:nvPr/>
        </p:nvSpPr>
        <p:spPr>
          <a:xfrm>
            <a:off x="5947305" y="1129668"/>
            <a:ext cx="57779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ym typeface="+mn-ea"/>
              </a:rPr>
              <a:t>我们也与香港科技大学各部门、香港内地学生联合总会、香港中联办、香港同乡社团、香港警署等都保持着良好的关系，</a:t>
            </a:r>
            <a:r>
              <a:rPr lang="zh-CN" altLang="en-US" sz="1400" b="1" dirty="0">
                <a:solidFill>
                  <a:srgbClr val="003974"/>
                </a:solidFill>
                <a:sym typeface="+mn-ea"/>
              </a:rPr>
              <a:t>受邀参与或协办组织</a:t>
            </a:r>
            <a:r>
              <a:rPr lang="zh-CN" altLang="en-US" sz="1400" dirty="0">
                <a:sym typeface="+mn-ea"/>
              </a:rPr>
              <a:t>一些活动。</a:t>
            </a:r>
            <a:endParaRPr lang="en-HK" altLang="zh-CN" sz="1400" dirty="0">
              <a:sym typeface="+mn-ea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21C34A0-FB9E-38E9-7F10-147EF9EDC0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5088" y="1951424"/>
            <a:ext cx="1716771" cy="12870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3ACB7BD-3F1B-CA66-A627-37869CCDBEED}"/>
              </a:ext>
            </a:extLst>
          </p:cNvPr>
          <p:cNvSpPr txBox="1"/>
          <p:nvPr/>
        </p:nvSpPr>
        <p:spPr>
          <a:xfrm>
            <a:off x="6134889" y="3302042"/>
            <a:ext cx="15869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外交部驻港特派员公署</a:t>
            </a:r>
            <a:endParaRPr lang="en-HK" sz="105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A5F85FD-9780-E78F-8BDF-BF53218BA3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4940" y="1941649"/>
            <a:ext cx="1930613" cy="12870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29BAAB2-9F6A-7049-2836-D3E2390BAF87}"/>
              </a:ext>
            </a:extLst>
          </p:cNvPr>
          <p:cNvSpPr txBox="1"/>
          <p:nvPr/>
        </p:nvSpPr>
        <p:spPr>
          <a:xfrm>
            <a:off x="8109480" y="3288880"/>
            <a:ext cx="14536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驻香港部队展览中心</a:t>
            </a:r>
            <a:endParaRPr lang="en-HK" sz="11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0CAF09B-971B-53A8-7EFF-75797B01F30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737" r="12097"/>
          <a:stretch/>
        </p:blipFill>
        <p:spPr>
          <a:xfrm>
            <a:off x="9838634" y="1951424"/>
            <a:ext cx="1930614" cy="128707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A1D90B2-D575-D035-D7D1-34A0B9DA2A20}"/>
              </a:ext>
            </a:extLst>
          </p:cNvPr>
          <p:cNvSpPr txBox="1"/>
          <p:nvPr/>
        </p:nvSpPr>
        <p:spPr>
          <a:xfrm>
            <a:off x="10142751" y="3298195"/>
            <a:ext cx="14536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" dirty="0"/>
              <a:t>东九龙总区警署</a:t>
            </a:r>
            <a:endParaRPr lang="en-HK" sz="11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0B039C0-983F-FE1F-B46C-D4F80C6134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5088" y="3619501"/>
            <a:ext cx="1716771" cy="114292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6AE8726-3811-F965-E510-71FE7AB3822C}"/>
              </a:ext>
            </a:extLst>
          </p:cNvPr>
          <p:cNvSpPr txBox="1"/>
          <p:nvPr/>
        </p:nvSpPr>
        <p:spPr>
          <a:xfrm>
            <a:off x="5947305" y="4796225"/>
            <a:ext cx="19306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香港科技大学七一升旗仪式</a:t>
            </a:r>
            <a:endParaRPr lang="en-HK" sz="105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BF04847-718C-72DA-FFD5-75EE02E46B2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4584"/>
          <a:stretch/>
        </p:blipFill>
        <p:spPr>
          <a:xfrm>
            <a:off x="7814940" y="3604630"/>
            <a:ext cx="1937114" cy="114292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4E58692-60B0-E66B-12A1-50B5EB07A7B8}"/>
              </a:ext>
            </a:extLst>
          </p:cNvPr>
          <p:cNvSpPr txBox="1"/>
          <p:nvPr/>
        </p:nvSpPr>
        <p:spPr>
          <a:xfrm>
            <a:off x="8051588" y="4800526"/>
            <a:ext cx="19306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协助科大派发援港物资</a:t>
            </a:r>
            <a:endParaRPr lang="en-HK" sz="105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7767B9A-5BAA-B966-8EF3-5065FE26555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1092"/>
          <a:stretch/>
        </p:blipFill>
        <p:spPr>
          <a:xfrm>
            <a:off x="9845134" y="3612777"/>
            <a:ext cx="1924113" cy="113887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A3F5A8F-CC82-4D4B-5325-EDBD46A14563}"/>
              </a:ext>
            </a:extLst>
          </p:cNvPr>
          <p:cNvSpPr txBox="1"/>
          <p:nvPr/>
        </p:nvSpPr>
        <p:spPr>
          <a:xfrm>
            <a:off x="9904255" y="4796225"/>
            <a:ext cx="19306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50" dirty="0"/>
              <a:t>与科大校长教授包场观影</a:t>
            </a:r>
            <a:endParaRPr lang="en-HK" sz="105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F49482-7E28-8BBD-DA5D-3E3C91C421EF}"/>
              </a:ext>
            </a:extLst>
          </p:cNvPr>
          <p:cNvSpPr txBox="1"/>
          <p:nvPr/>
        </p:nvSpPr>
        <p:spPr>
          <a:xfrm>
            <a:off x="9016894" y="5313133"/>
            <a:ext cx="2356834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许多活动未能一一列出，欢迎扫码查看我们制作的年度纪念册。</a:t>
            </a:r>
            <a:endParaRPr lang="en-HK" altLang="zh-CN" sz="1400" dirty="0"/>
          </a:p>
          <a:p>
            <a:r>
              <a:rPr lang="zh-CN" altLang="en-US" sz="1400" dirty="0"/>
              <a:t>第</a:t>
            </a:r>
            <a:r>
              <a:rPr lang="en-HK" altLang="zh-CN" sz="1400" dirty="0"/>
              <a:t>30</a:t>
            </a:r>
            <a:r>
              <a:rPr lang="zh-CN" altLang="en-US" sz="1400" dirty="0"/>
              <a:t>届执委会</a:t>
            </a:r>
            <a:r>
              <a:rPr lang="en-HK" altLang="zh-CN" sz="1400" dirty="0"/>
              <a:t>(2022</a:t>
            </a:r>
            <a:r>
              <a:rPr lang="en-US" altLang="zh-CN" sz="1400" dirty="0"/>
              <a:t>-23)</a:t>
            </a:r>
            <a:r>
              <a:rPr lang="zh-CN" altLang="en-US" sz="1400" dirty="0"/>
              <a:t>的故事，期待你的加入！</a:t>
            </a:r>
            <a:endParaRPr lang="en-HK" altLang="zh-CN" sz="1400" dirty="0"/>
          </a:p>
        </p:txBody>
      </p:sp>
      <p:pic>
        <p:nvPicPr>
          <p:cNvPr id="36" name="Picture 35" descr="Qr code&#10;&#10;Description automatically generated">
            <a:extLst>
              <a:ext uri="{FF2B5EF4-FFF2-40B4-BE49-F238E27FC236}">
                <a16:creationId xmlns:a16="http://schemas.microsoft.com/office/drawing/2014/main" id="{882F9544-5086-E31E-217B-A34D416C5E4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516" y="5228057"/>
            <a:ext cx="1367004" cy="1367004"/>
          </a:xfrm>
          <a:prstGeom prst="rect">
            <a:avLst/>
          </a:prstGeom>
        </p:spPr>
      </p:pic>
      <p:pic>
        <p:nvPicPr>
          <p:cNvPr id="38" name="Picture 37" descr="Qr code&#10;&#10;Description automatically generated">
            <a:extLst>
              <a:ext uri="{FF2B5EF4-FFF2-40B4-BE49-F238E27FC236}">
                <a16:creationId xmlns:a16="http://schemas.microsoft.com/office/drawing/2014/main" id="{45ED5EA5-F3AD-973F-B1DA-2135ECBCCC6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284" y="5228057"/>
            <a:ext cx="1367004" cy="13670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三、信息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内容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ABB5FA-2A51-E351-938E-C5B563565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486" y="1285541"/>
            <a:ext cx="6323305" cy="25435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D040DB-706E-BFBC-926B-02CE8805D8EE}"/>
              </a:ext>
            </a:extLst>
          </p:cNvPr>
          <p:cNvSpPr txBox="1"/>
          <p:nvPr/>
        </p:nvSpPr>
        <p:spPr>
          <a:xfrm>
            <a:off x="353961" y="1413045"/>
            <a:ext cx="4541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作为香港科技大学的</a:t>
            </a:r>
            <a:r>
              <a:rPr lang="zh-CN" altLang="en-US" sz="1600" b="1" dirty="0">
                <a:solidFill>
                  <a:srgbClr val="003974"/>
                </a:solidFill>
              </a:rPr>
              <a:t>内地学生学者联谊会</a:t>
            </a:r>
            <a:r>
              <a:rPr lang="zh-CN" altLang="en-US" sz="1600" dirty="0"/>
              <a:t>，我们最关注</a:t>
            </a:r>
            <a:r>
              <a:rPr lang="zh-CN" altLang="en-US" sz="1600" b="1" dirty="0">
                <a:solidFill>
                  <a:srgbClr val="003974"/>
                </a:solidFill>
              </a:rPr>
              <a:t>科大与香港</a:t>
            </a:r>
            <a:r>
              <a:rPr lang="zh-CN" altLang="en-US" sz="1600" dirty="0"/>
              <a:t>的有关内容，并为内地学生着想，力求针对大家的需求传递最实用的信息。</a:t>
            </a:r>
            <a:endParaRPr lang="en-HK" sz="1600" dirty="0"/>
          </a:p>
        </p:txBody>
      </p:sp>
      <p:pic>
        <p:nvPicPr>
          <p:cNvPr id="9" name="Picture 8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id="{0B3AA628-3E28-7D1A-80FE-A7FFD998DF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0" b="10067"/>
          <a:stretch/>
        </p:blipFill>
        <p:spPr>
          <a:xfrm>
            <a:off x="838200" y="3086100"/>
            <a:ext cx="1967409" cy="3343276"/>
          </a:xfrm>
          <a:prstGeom prst="rect">
            <a:avLst/>
          </a:prstGeom>
        </p:spPr>
      </p:pic>
      <p:pic>
        <p:nvPicPr>
          <p:cNvPr id="11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id="{51CDA4E7-2CEA-3B3E-6B82-60438385AF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2" b="5348"/>
          <a:stretch/>
        </p:blipFill>
        <p:spPr>
          <a:xfrm>
            <a:off x="3137200" y="3086100"/>
            <a:ext cx="1847695" cy="33432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7FA402-01B6-E065-C1E0-912692683271}"/>
              </a:ext>
            </a:extLst>
          </p:cNvPr>
          <p:cNvSpPr txBox="1"/>
          <p:nvPr/>
        </p:nvSpPr>
        <p:spPr>
          <a:xfrm>
            <a:off x="5316486" y="5453063"/>
            <a:ext cx="4133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我们在微信公众号上开设了</a:t>
            </a:r>
            <a:r>
              <a:rPr lang="zh-CN" altLang="en-US" sz="1600" b="1" dirty="0">
                <a:solidFill>
                  <a:srgbClr val="003974"/>
                </a:solidFill>
              </a:rPr>
              <a:t>“玩转香港”</a:t>
            </a:r>
            <a:r>
              <a:rPr lang="zh-CN" altLang="en-US" sz="1600" dirty="0"/>
              <a:t>与</a:t>
            </a:r>
            <a:r>
              <a:rPr lang="zh-CN" altLang="en-US" sz="1600" b="1" dirty="0">
                <a:solidFill>
                  <a:srgbClr val="003974"/>
                </a:solidFill>
              </a:rPr>
              <a:t>“港科大记忆”</a:t>
            </a:r>
            <a:r>
              <a:rPr lang="zh-CN" altLang="en-US" sz="1600" dirty="0"/>
              <a:t>专栏，欢迎大家向我们多多投稿！</a:t>
            </a:r>
            <a:endParaRPr lang="en-HK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三、信息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渠道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形式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C2A45-FDEC-408B-AED2-B9E03F64F81B}" type="slidenum">
              <a:rPr lang="en-US" smtClean="0"/>
              <a:t>9</a:t>
            </a:fld>
            <a:endParaRPr lang="en-US"/>
          </a:p>
        </p:txBody>
      </p:sp>
      <p:sp>
        <p:nvSpPr>
          <p:cNvPr id="6" name="文本框 5"/>
          <p:cNvSpPr txBox="1"/>
          <p:nvPr/>
        </p:nvSpPr>
        <p:spPr>
          <a:xfrm>
            <a:off x="5169801" y="100178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3974"/>
                </a:solidFill>
              </a:rPr>
              <a:t>微信群答疑</a:t>
            </a:r>
            <a:endParaRPr lang="en-US" altLang="zh-CN" sz="1600" b="1" dirty="0">
              <a:solidFill>
                <a:srgbClr val="003974"/>
              </a:solidFill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782943" y="1088954"/>
            <a:ext cx="0" cy="51251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8049683" y="1088954"/>
            <a:ext cx="0" cy="51251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93126" y="1001780"/>
            <a:ext cx="1345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3974"/>
                </a:solidFill>
              </a:rPr>
              <a:t>攻略撰写</a:t>
            </a:r>
            <a:endParaRPr lang="en-US" altLang="zh-CN" b="1" dirty="0">
              <a:solidFill>
                <a:srgbClr val="003974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29026" y="963751"/>
            <a:ext cx="1434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3974"/>
                </a:solidFill>
              </a:rPr>
              <a:t>攻略讲座</a:t>
            </a:r>
            <a:endParaRPr lang="en-US" altLang="zh-CN" b="1" dirty="0">
              <a:solidFill>
                <a:srgbClr val="003974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838615" y="1594908"/>
            <a:ext cx="39718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400" dirty="0"/>
              <a:t>除了</a:t>
            </a:r>
            <a:r>
              <a:rPr lang="zh-CN" altLang="en-US" sz="1400" b="1" dirty="0">
                <a:solidFill>
                  <a:srgbClr val="003974"/>
                </a:solidFill>
              </a:rPr>
              <a:t>常规的</a:t>
            </a:r>
            <a:r>
              <a:rPr lang="zh-CN" altLang="en-US" sz="1400" dirty="0"/>
              <a:t>新生群、学院群、</a:t>
            </a:r>
            <a:r>
              <a:rPr lang="en-US" altLang="zh-CN" sz="1400" dirty="0"/>
              <a:t>RPG</a:t>
            </a:r>
            <a:r>
              <a:rPr lang="zh-CN" altLang="en-US" sz="1400" dirty="0"/>
              <a:t>群、租房群、二手群等群以外，我们还</a:t>
            </a:r>
            <a:r>
              <a:rPr lang="zh-CN" altLang="en-US" sz="1400" b="1" dirty="0">
                <a:solidFill>
                  <a:srgbClr val="003974"/>
                </a:solidFill>
              </a:rPr>
              <a:t>根据大家的实际需求</a:t>
            </a:r>
            <a:r>
              <a:rPr lang="zh-CN" altLang="en-US" sz="1400" dirty="0"/>
              <a:t>，建立过往返互助群、来港拼车群、春节留守群等多个实用微信群，并积极在群里答疑解惑。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E8ACBC-2B45-7541-9E10-8C1C301C0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003" y="2692000"/>
            <a:ext cx="3098429" cy="2745963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92FC592-807E-0224-6AA1-136D25956DEC}"/>
              </a:ext>
            </a:extLst>
          </p:cNvPr>
          <p:cNvCxnSpPr/>
          <p:nvPr/>
        </p:nvCxnSpPr>
        <p:spPr>
          <a:xfrm>
            <a:off x="353961" y="1469319"/>
            <a:ext cx="113982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9">
            <a:extLst>
              <a:ext uri="{FF2B5EF4-FFF2-40B4-BE49-F238E27FC236}">
                <a16:creationId xmlns:a16="http://schemas.microsoft.com/office/drawing/2014/main" id="{6F12EA8D-D532-DF94-4EDF-50BDF20011E8}"/>
              </a:ext>
            </a:extLst>
          </p:cNvPr>
          <p:cNvSpPr txBox="1"/>
          <p:nvPr/>
        </p:nvSpPr>
        <p:spPr>
          <a:xfrm>
            <a:off x="367856" y="1625190"/>
            <a:ext cx="3342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400" dirty="0"/>
              <a:t>我们撰写了大量</a:t>
            </a:r>
            <a:r>
              <a:rPr lang="zh-CN" altLang="en-US" sz="1400" b="1" dirty="0">
                <a:solidFill>
                  <a:srgbClr val="003974"/>
                </a:solidFill>
              </a:rPr>
              <a:t>微信推文攻略</a:t>
            </a:r>
            <a:r>
              <a:rPr lang="zh-CN" altLang="en-US" sz="1400" dirty="0"/>
              <a:t>，为了方便同学们查阅，又建立了</a:t>
            </a:r>
            <a:r>
              <a:rPr lang="zh-CN" altLang="en-US" sz="1400" b="1" dirty="0">
                <a:solidFill>
                  <a:srgbClr val="003974"/>
                </a:solidFill>
              </a:rPr>
              <a:t>在线文档</a:t>
            </a:r>
            <a:r>
              <a:rPr lang="zh-CN" altLang="en-US" sz="1400" dirty="0"/>
              <a:t>进行整理（还将持续更新！）。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09D5B4C-C387-9A22-6ABC-6D5C2C368A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1212"/>
          <a:stretch/>
        </p:blipFill>
        <p:spPr>
          <a:xfrm>
            <a:off x="470447" y="4646618"/>
            <a:ext cx="2668246" cy="14841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E3A3EE9-69BC-9022-C92F-94EC6C375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560" y="2404063"/>
            <a:ext cx="3098430" cy="2090084"/>
          </a:xfrm>
          <a:prstGeom prst="rect">
            <a:avLst/>
          </a:prstGeom>
        </p:spPr>
      </p:pic>
      <p:sp>
        <p:nvSpPr>
          <p:cNvPr id="26" name="文本框 9">
            <a:extLst>
              <a:ext uri="{FF2B5EF4-FFF2-40B4-BE49-F238E27FC236}">
                <a16:creationId xmlns:a16="http://schemas.microsoft.com/office/drawing/2014/main" id="{02BBE650-5731-E6E2-4159-2A548E9DFB82}"/>
              </a:ext>
            </a:extLst>
          </p:cNvPr>
          <p:cNvSpPr txBox="1"/>
          <p:nvPr/>
        </p:nvSpPr>
        <p:spPr>
          <a:xfrm>
            <a:off x="8105355" y="1625190"/>
            <a:ext cx="36700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400" dirty="0"/>
              <a:t>对大家非常关心的问题，我们以</a:t>
            </a:r>
            <a:r>
              <a:rPr lang="zh-CN" altLang="en-US" sz="1400" b="1" dirty="0">
                <a:solidFill>
                  <a:srgbClr val="003974"/>
                </a:solidFill>
              </a:rPr>
              <a:t>攻略讲座</a:t>
            </a:r>
            <a:r>
              <a:rPr lang="zh-CN" altLang="en-US" sz="1400" dirty="0"/>
              <a:t>的形式，更加直观而高效地向大家进行讲解，其中包括：内地发展机遇讲座、香港发展机遇讲座以及科大校外租房讲座。</a:t>
            </a:r>
          </a:p>
        </p:txBody>
      </p:sp>
      <p:pic>
        <p:nvPicPr>
          <p:cNvPr id="28" name="Picture 2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3D584BC-5CE2-643D-6E81-D8C4F3FB56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06"/>
          <a:stretch/>
        </p:blipFill>
        <p:spPr>
          <a:xfrm>
            <a:off x="8440349" y="4442711"/>
            <a:ext cx="2811552" cy="1177150"/>
          </a:xfrm>
          <a:prstGeom prst="rect">
            <a:avLst/>
          </a:prstGeom>
        </p:spPr>
      </p:pic>
      <p:pic>
        <p:nvPicPr>
          <p:cNvPr id="30" name="Picture 2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28421BE-F777-21B8-5506-61592802E7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692" y="2826273"/>
            <a:ext cx="1452431" cy="1452431"/>
          </a:xfrm>
          <a:prstGeom prst="rect">
            <a:avLst/>
          </a:prstGeom>
        </p:spPr>
      </p:pic>
      <p:pic>
        <p:nvPicPr>
          <p:cNvPr id="32" name="Picture 31" descr="A picture containing text&#10;&#10;Description automatically generated">
            <a:extLst>
              <a:ext uri="{FF2B5EF4-FFF2-40B4-BE49-F238E27FC236}">
                <a16:creationId xmlns:a16="http://schemas.microsoft.com/office/drawing/2014/main" id="{A0AD96CA-C224-B277-163C-A73E2EDC72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398" y="2826273"/>
            <a:ext cx="1420606" cy="1420606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f7ff474a-dfe1-4b68-b721-fb22d3e03ec4"/>
  <p:tag name="COMMONDATA" val="eyJoZGlkIjoiNzIxYWVmMjgzYWI1NWNmZmNhY2JmNGRhZjhlOTdkMGE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800,&quot;width&quot;:10800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1163</Words>
  <Application>Microsoft Office PowerPoint</Application>
  <PresentationFormat>宽屏</PresentationFormat>
  <Paragraphs>148</Paragraphs>
  <Slides>12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微软雅黑</vt:lpstr>
      <vt:lpstr>微软雅黑 Light</vt:lpstr>
      <vt:lpstr>Arial</vt:lpstr>
      <vt:lpstr>Calibri</vt:lpstr>
      <vt:lpstr>Calibri Light</vt:lpstr>
      <vt:lpstr>Office 主题​​</vt:lpstr>
      <vt:lpstr>Paint.Picture</vt:lpstr>
      <vt:lpstr>MSSS介绍及招新</vt:lpstr>
      <vt:lpstr>一、简介及目录</vt:lpstr>
      <vt:lpstr>二、活动 · 迎新活动</vt:lpstr>
      <vt:lpstr>二、活动 · 节日活动</vt:lpstr>
      <vt:lpstr>二、活动 · 节日活动</vt:lpstr>
      <vt:lpstr>二、活动 · 俱乐部活动</vt:lpstr>
      <vt:lpstr>二、活动 · 联校交流</vt:lpstr>
      <vt:lpstr>三、信息 · 内容</vt:lpstr>
      <vt:lpstr>三、信息 · 渠道/形式</vt:lpstr>
      <vt:lpstr>四、MSSS 与 科大</vt:lpstr>
      <vt:lpstr>五、架构与招新</vt:lpstr>
      <vt:lpstr>六、常见问题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 WANG</dc:creator>
  <cp:lastModifiedBy>Yu WANG</cp:lastModifiedBy>
  <cp:revision>35</cp:revision>
  <dcterms:created xsi:type="dcterms:W3CDTF">2020-12-30T08:26:00Z</dcterms:created>
  <dcterms:modified xsi:type="dcterms:W3CDTF">2022-07-14T09:19:28Z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F78DC064946F48DEA6702E0D04B9629C</vt:lpwstr>
  </property>
  <property fmtid="{D5CDD505-2E9C-101B-9397-08002B2CF9AE}" pid="3" name="KSOProductBuildVer">
    <vt:lpwstr>2052-11.1.0.11830</vt:lpwstr>
  </property>
</Properties>
</file>